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952" r:id="rId3"/>
    <p:sldMasterId id="2147515660" r:id="rId4"/>
    <p:sldMasterId id="2147515684" r:id="rId5"/>
    <p:sldMasterId id="2147515768" r:id="rId6"/>
    <p:sldMasterId id="2147515780" r:id="rId7"/>
    <p:sldMasterId id="2147515816" r:id="rId8"/>
    <p:sldMasterId id="2147515828" r:id="rId9"/>
    <p:sldMasterId id="2147515840" r:id="rId10"/>
    <p:sldMasterId id="2147515852" r:id="rId11"/>
    <p:sldMasterId id="2147515864" r:id="rId12"/>
  </p:sldMasterIdLst>
  <p:notesMasterIdLst>
    <p:notesMasterId r:id="rId31"/>
  </p:notesMasterIdLst>
  <p:sldIdLst>
    <p:sldId id="2414" r:id="rId13"/>
    <p:sldId id="2460" r:id="rId14"/>
    <p:sldId id="2461" r:id="rId15"/>
    <p:sldId id="2435" r:id="rId16"/>
    <p:sldId id="2478" r:id="rId17"/>
    <p:sldId id="2479" r:id="rId18"/>
    <p:sldId id="2480" r:id="rId19"/>
    <p:sldId id="2481" r:id="rId20"/>
    <p:sldId id="2482" r:id="rId21"/>
    <p:sldId id="2483" r:id="rId22"/>
    <p:sldId id="2484" r:id="rId23"/>
    <p:sldId id="2485" r:id="rId24"/>
    <p:sldId id="2412" r:id="rId25"/>
    <p:sldId id="856" r:id="rId26"/>
    <p:sldId id="2378" r:id="rId27"/>
    <p:sldId id="2388" r:id="rId28"/>
    <p:sldId id="2189" r:id="rId29"/>
    <p:sldId id="2387" r:id="rId30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22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472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09981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020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2094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8482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4883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1279" algn="l" defTabSz="91283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2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EE8012"/>
    <a:srgbClr val="000000"/>
    <a:srgbClr val="FFFF66"/>
    <a:srgbClr val="E5761B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13.03.2023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225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4723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099811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0202" algn="l" defTabSz="71472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2611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3238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3720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4275" algn="l" defTabSz="76112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6188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6188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9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505" y="1371949"/>
            <a:ext cx="10467501" cy="1829222"/>
          </a:xfrm>
          <a:ln>
            <a:noFill/>
          </a:ln>
        </p:spPr>
        <p:txBody>
          <a:bodyPr tIns="0" rIns="206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54"/>
          <a:lstStyle>
            <a:lvl1pPr marL="0" marR="53359" indent="0" algn="r">
              <a:buNone/>
              <a:defRPr>
                <a:solidFill>
                  <a:schemeClr val="tx1"/>
                </a:solidFill>
              </a:defRPr>
            </a:lvl1pPr>
            <a:lvl2pPr marL="533444" indent="0" algn="ctr">
              <a:buNone/>
            </a:lvl2pPr>
            <a:lvl3pPr marL="1066884" indent="0" algn="ctr">
              <a:buNone/>
            </a:lvl3pPr>
            <a:lvl4pPr marL="1600359" indent="0" algn="ctr">
              <a:buNone/>
            </a:lvl4pPr>
            <a:lvl5pPr marL="2133785" indent="0" algn="ctr">
              <a:buNone/>
            </a:lvl5pPr>
            <a:lvl6pPr marL="2667248" indent="0" algn="ctr">
              <a:buNone/>
            </a:lvl6pPr>
            <a:lvl7pPr marL="3200712" indent="0" algn="ctr">
              <a:buNone/>
            </a:lvl7pPr>
            <a:lvl8pPr marL="3734188" indent="0" algn="ctr">
              <a:buNone/>
            </a:lvl8pPr>
            <a:lvl9pPr marL="42675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19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00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7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4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65413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60010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97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97" y="2907424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7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74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12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49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87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24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61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9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46124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59" y="1600610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10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3136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07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16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07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16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76928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15543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0216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50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75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1038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54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75" indent="0">
              <a:buNone/>
              <a:defRPr sz="3700"/>
            </a:lvl2pPr>
            <a:lvl3pPr marL="1218748" indent="0">
              <a:buNone/>
              <a:defRPr sz="3200"/>
            </a:lvl3pPr>
            <a:lvl4pPr marL="1828125" indent="0">
              <a:buNone/>
              <a:defRPr sz="2700"/>
            </a:lvl4pPr>
            <a:lvl5pPr marL="2437496" indent="0">
              <a:buNone/>
              <a:defRPr sz="2700"/>
            </a:lvl5pPr>
            <a:lvl6pPr marL="3046872" indent="0">
              <a:buNone/>
              <a:defRPr sz="2700"/>
            </a:lvl6pPr>
            <a:lvl7pPr marL="3656245" indent="0">
              <a:buNone/>
              <a:defRPr sz="2700"/>
            </a:lvl7pPr>
            <a:lvl8pPr marL="4265619" indent="0">
              <a:buNone/>
              <a:defRPr sz="2700"/>
            </a:lvl8pPr>
            <a:lvl9pPr marL="487499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26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54921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80404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6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26" y="91496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59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9625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10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91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7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4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62376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72107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88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88" y="2907415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7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74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12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49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87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24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61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9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1327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50" y="1600601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01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04794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98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07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498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07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83762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9533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0662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41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66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368864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45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75" indent="0">
              <a:buNone/>
              <a:defRPr sz="3700"/>
            </a:lvl2pPr>
            <a:lvl3pPr marL="1218748" indent="0">
              <a:buNone/>
              <a:defRPr sz="3200"/>
            </a:lvl3pPr>
            <a:lvl4pPr marL="1828125" indent="0">
              <a:buNone/>
              <a:defRPr sz="2700"/>
            </a:lvl4pPr>
            <a:lvl5pPr marL="2437496" indent="0">
              <a:buNone/>
              <a:defRPr sz="2700"/>
            </a:lvl5pPr>
            <a:lvl6pPr marL="3046872" indent="0">
              <a:buNone/>
              <a:defRPr sz="2700"/>
            </a:lvl6pPr>
            <a:lvl7pPr marL="3656245" indent="0">
              <a:buNone/>
              <a:defRPr sz="2700"/>
            </a:lvl7pPr>
            <a:lvl8pPr marL="4265619" indent="0">
              <a:buNone/>
              <a:defRPr sz="2700"/>
            </a:lvl8pPr>
            <a:lvl9pPr marL="487499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17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1259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505" y="1371949"/>
            <a:ext cx="10467501" cy="1829222"/>
          </a:xfrm>
          <a:ln>
            <a:noFill/>
          </a:ln>
        </p:spPr>
        <p:txBody>
          <a:bodyPr tIns="0" rIns="206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34"/>
          <a:lstStyle>
            <a:lvl1pPr marL="0" marR="53347" indent="0" algn="r">
              <a:buNone/>
              <a:defRPr>
                <a:solidFill>
                  <a:schemeClr val="tx1"/>
                </a:solidFill>
              </a:defRPr>
            </a:lvl1pPr>
            <a:lvl2pPr marL="533219" indent="0" algn="ctr">
              <a:buNone/>
            </a:lvl2pPr>
            <a:lvl3pPr marL="1066419" indent="0" algn="ctr">
              <a:buNone/>
            </a:lvl3pPr>
            <a:lvl4pPr marL="1599667" indent="0" algn="ctr">
              <a:buNone/>
            </a:lvl4pPr>
            <a:lvl5pPr marL="2132857" indent="0" algn="ctr">
              <a:buNone/>
            </a:lvl5pPr>
            <a:lvl6pPr marL="2666100" indent="0" algn="ctr">
              <a:buNone/>
            </a:lvl6pPr>
            <a:lvl7pPr marL="3199339" indent="0" algn="ctr">
              <a:buNone/>
            </a:lvl7pPr>
            <a:lvl8pPr marL="3732569" indent="0" algn="ctr">
              <a:buNone/>
            </a:lvl8pPr>
            <a:lvl9pPr marL="426574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62966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50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34733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00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81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7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4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11381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37140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78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78" y="2907405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7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74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12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49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87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24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61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9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79477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40" y="1600591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591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31041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88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397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488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397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9436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33744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6344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31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56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533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35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75" indent="0">
              <a:buNone/>
              <a:defRPr sz="3700"/>
            </a:lvl2pPr>
            <a:lvl3pPr marL="1218748" indent="0">
              <a:buNone/>
              <a:defRPr sz="3200"/>
            </a:lvl3pPr>
            <a:lvl4pPr marL="1828125" indent="0">
              <a:buNone/>
              <a:defRPr sz="2700"/>
            </a:lvl4pPr>
            <a:lvl5pPr marL="2437496" indent="0">
              <a:buNone/>
              <a:defRPr sz="2700"/>
            </a:lvl5pPr>
            <a:lvl6pPr marL="3046872" indent="0">
              <a:buNone/>
              <a:defRPr sz="2700"/>
            </a:lvl6pPr>
            <a:lvl7pPr marL="3656245" indent="0">
              <a:buNone/>
              <a:defRPr sz="2700"/>
            </a:lvl7pPr>
            <a:lvl8pPr marL="4265619" indent="0">
              <a:buNone/>
              <a:defRPr sz="2700"/>
            </a:lvl8pPr>
            <a:lvl9pPr marL="487499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07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24910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16323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40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3014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88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88" y="2705328"/>
            <a:ext cx="10361851" cy="1510066"/>
          </a:xfrm>
        </p:spPr>
        <p:txBody>
          <a:bodyPr lIns="51885" rIns="5188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98" y="19207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885" tIns="0" rIns="5188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54" y="1860192"/>
            <a:ext cx="5388333" cy="654994"/>
          </a:xfrm>
        </p:spPr>
        <p:txBody>
          <a:bodyPr lIns="51885" tIns="0" rIns="5188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5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80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51" y="51469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51" y="1676820"/>
            <a:ext cx="3657123" cy="4573059"/>
          </a:xfrm>
        </p:spPr>
        <p:txBody>
          <a:bodyPr lIns="20634" rIns="206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44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47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48" tIns="51885" rIns="103748" bIns="5188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8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48" tIns="51885" rIns="103748" bIns="5188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6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86"/>
            <a:ext cx="2950080" cy="1582985"/>
          </a:xfrm>
        </p:spPr>
        <p:txBody>
          <a:bodyPr lIns="51885" rIns="51885" bIns="5188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102" y="2829470"/>
            <a:ext cx="2946015" cy="2179826"/>
          </a:xfrm>
        </p:spPr>
        <p:txBody>
          <a:bodyPr lIns="72521" rIns="5188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215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64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26" y="91496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29" y="1371949"/>
            <a:ext cx="10467501" cy="1829222"/>
          </a:xfrm>
          <a:ln>
            <a:noFill/>
          </a:ln>
        </p:spPr>
        <p:txBody>
          <a:bodyPr tIns="0" rIns="2123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9" y="3229283"/>
            <a:ext cx="10471565" cy="1753006"/>
          </a:xfrm>
        </p:spPr>
        <p:txBody>
          <a:bodyPr lIns="0" rIns="21238"/>
          <a:lstStyle>
            <a:lvl1pPr marL="0" marR="53639" indent="0" algn="r">
              <a:buNone/>
              <a:defRPr>
                <a:solidFill>
                  <a:schemeClr val="tx1"/>
                </a:solidFill>
              </a:defRPr>
            </a:lvl1pPr>
            <a:lvl2pPr marL="536223" indent="0" algn="ctr">
              <a:buNone/>
            </a:lvl2pPr>
            <a:lvl3pPr marL="1072447" indent="0" algn="ctr">
              <a:buNone/>
            </a:lvl3pPr>
            <a:lvl4pPr marL="1608681" indent="0" algn="ctr">
              <a:buNone/>
            </a:lvl4pPr>
            <a:lvl5pPr marL="2144881" indent="0" algn="ctr">
              <a:buNone/>
            </a:lvl5pPr>
            <a:lvl6pPr marL="2681124" indent="0" algn="ctr">
              <a:buNone/>
            </a:lvl6pPr>
            <a:lvl7pPr marL="3217370" indent="0" algn="ctr">
              <a:buNone/>
            </a:lvl7pPr>
            <a:lvl8pPr marL="3753581" indent="0" algn="ctr">
              <a:buNone/>
            </a:lvl8pPr>
            <a:lvl9pPr marL="4289779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74B3CE-FACF-4954-9641-FA14484750B3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BEFE0E-3A78-4E56-ACB9-595EA50FD25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0812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DA8CC-EA78-4EB6-B221-364B9F4A17DB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EFE0BD-B4B1-4163-ACF0-F220862D4A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46085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96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96" y="2705304"/>
            <a:ext cx="10361851" cy="1510066"/>
          </a:xfrm>
        </p:spPr>
        <p:txBody>
          <a:bodyPr lIns="53188" rIns="5318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600858-7E83-4CC8-BF75-F4CA9819A8EA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578931-7C4F-436F-BC73-0F55F194011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7120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69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031" y="192069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29F0BE-8D31-44E3-9E35-9E40C1C2E87B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3BA31-08B5-4486-9E76-2F26D7E4FE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955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188" tIns="0" rIns="5318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14" y="1860192"/>
            <a:ext cx="5388333" cy="654994"/>
          </a:xfrm>
        </p:spPr>
        <p:txBody>
          <a:bodyPr lIns="53188" tIns="0" rIns="5318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1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0D6B49-4B3F-415F-9021-F80287E8DD6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414C1-BA6C-40A1-8915-70C33DDDF8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922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E4557-EFF7-47BF-AEBD-3FB752AE144F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C81112-DCDD-4A3D-8126-375F51DD05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793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E8E794-2462-4D00-91D8-99CB0F06E041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923D7-0698-4347-95DA-24F985AE2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4681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88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88" y="2705328"/>
            <a:ext cx="10361851" cy="1510066"/>
          </a:xfrm>
        </p:spPr>
        <p:txBody>
          <a:bodyPr lIns="51905" rIns="519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664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38" rIns="2123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32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5A8B4-72BB-4F7F-9127-DED9BC01ECAA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4FF5D-34F0-4AC7-B5A2-6456F9D5F3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259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43" tIns="53188" rIns="106343" bIns="531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21" y="536114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43" tIns="53188" rIns="106343" bIns="531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56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43" y="622001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446"/>
            <a:ext cx="2950080" cy="1582985"/>
          </a:xfrm>
        </p:spPr>
        <p:txBody>
          <a:bodyPr lIns="53188" rIns="53188" bIns="5318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13" rIns="5318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272" y="1200015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6F515-43D0-4194-90A0-75113CE321EC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CC2762-33B0-4CFF-91CD-B3F2F7AA65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202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A929B8-A34E-48A4-8603-FBD58A75DDA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8D995E-2732-4981-B863-D79751A12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8445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94" y="91481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78" y="91481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909200-1F22-4442-B9C9-0C33188B21BD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B818AD-AAB7-46A1-9BDE-6E5665C939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28810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81" y="1371949"/>
            <a:ext cx="10467501" cy="1829222"/>
          </a:xfrm>
          <a:ln>
            <a:noFill/>
          </a:ln>
        </p:spPr>
        <p:txBody>
          <a:bodyPr tIns="0" rIns="206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654"/>
          <a:lstStyle>
            <a:lvl1pPr marL="0" marR="53359" indent="0" algn="r">
              <a:buNone/>
              <a:defRPr>
                <a:solidFill>
                  <a:schemeClr val="tx1"/>
                </a:solidFill>
              </a:defRPr>
            </a:lvl1pPr>
            <a:lvl2pPr marL="533444" indent="0" algn="ctr">
              <a:buNone/>
            </a:lvl2pPr>
            <a:lvl3pPr marL="1066884" indent="0" algn="ctr">
              <a:buNone/>
            </a:lvl3pPr>
            <a:lvl4pPr marL="1600359" indent="0" algn="ctr">
              <a:buNone/>
            </a:lvl4pPr>
            <a:lvl5pPr marL="2133785" indent="0" algn="ctr">
              <a:buNone/>
            </a:lvl5pPr>
            <a:lvl6pPr marL="2667248" indent="0" algn="ctr">
              <a:buNone/>
            </a:lvl6pPr>
            <a:lvl7pPr marL="3200712" indent="0" algn="ctr">
              <a:buNone/>
            </a:lvl7pPr>
            <a:lvl8pPr marL="3734188" indent="0" algn="ctr">
              <a:buNone/>
            </a:lvl8pPr>
            <a:lvl9pPr marL="42675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4176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7502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65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65" y="2705328"/>
            <a:ext cx="10361851" cy="1510066"/>
          </a:xfrm>
        </p:spPr>
        <p:txBody>
          <a:bodyPr lIns="51905" rIns="519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07229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75" y="192077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7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25395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905" tIns="0" rIns="519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31" y="1860192"/>
            <a:ext cx="5388333" cy="654994"/>
          </a:xfrm>
        </p:spPr>
        <p:txBody>
          <a:bodyPr lIns="51905" tIns="0" rIns="519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31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996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59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214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98" y="19207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1408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28" y="514671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28" y="1676820"/>
            <a:ext cx="3657123" cy="4573059"/>
          </a:xfrm>
        </p:spPr>
        <p:txBody>
          <a:bodyPr lIns="20654" rIns="206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20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3111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24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5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38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63"/>
            <a:ext cx="2950080" cy="1582985"/>
          </a:xfrm>
        </p:spPr>
        <p:txBody>
          <a:bodyPr lIns="51905" rIns="51905" bIns="519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79" y="2829470"/>
            <a:ext cx="2946015" cy="2179826"/>
          </a:xfrm>
        </p:spPr>
        <p:txBody>
          <a:bodyPr lIns="72549" rIns="519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9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9010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4875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4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02" y="91494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95030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61" y="1371949"/>
            <a:ext cx="10467501" cy="1829222"/>
          </a:xfrm>
          <a:ln>
            <a:noFill/>
          </a:ln>
        </p:spPr>
        <p:txBody>
          <a:bodyPr tIns="0" rIns="2073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38"/>
          <a:lstStyle>
            <a:lvl1pPr marL="0" marR="53387" indent="0" algn="r">
              <a:buNone/>
              <a:defRPr>
                <a:solidFill>
                  <a:schemeClr val="tx1"/>
                </a:solidFill>
              </a:defRPr>
            </a:lvl1pPr>
            <a:lvl2pPr marL="533724" indent="0" algn="ctr">
              <a:buNone/>
            </a:lvl2pPr>
            <a:lvl3pPr marL="1067444" indent="0" algn="ctr">
              <a:buNone/>
            </a:lvl3pPr>
            <a:lvl4pPr marL="1601199" indent="0" algn="ctr">
              <a:buNone/>
            </a:lvl4pPr>
            <a:lvl5pPr marL="2134905" indent="0" algn="ctr">
              <a:buNone/>
            </a:lvl5pPr>
            <a:lvl6pPr marL="2668648" indent="0" algn="ctr">
              <a:buNone/>
            </a:lvl6pPr>
            <a:lvl7pPr marL="3202392" indent="0" algn="ctr">
              <a:buNone/>
            </a:lvl7pPr>
            <a:lvl8pPr marL="3736148" indent="0" algn="ctr">
              <a:buNone/>
            </a:lvl8pPr>
            <a:lvl9pPr marL="426983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39758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6822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44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44" y="2705328"/>
            <a:ext cx="10361851" cy="1510066"/>
          </a:xfrm>
        </p:spPr>
        <p:txBody>
          <a:bodyPr lIns="52073" rIns="5207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8480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54" y="19207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7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89574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42"/>
            <a:ext cx="5386216" cy="659503"/>
          </a:xfrm>
        </p:spPr>
        <p:txBody>
          <a:bodyPr lIns="52073" tIns="0" rIns="5207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10" y="1860192"/>
            <a:ext cx="5388333" cy="654994"/>
          </a:xfrm>
        </p:spPr>
        <p:txBody>
          <a:bodyPr lIns="52073" tIns="0" rIns="5207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1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2452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905" tIns="0" rIns="519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54" y="1860192"/>
            <a:ext cx="5388333" cy="654994"/>
          </a:xfrm>
        </p:spPr>
        <p:txBody>
          <a:bodyPr lIns="51905" tIns="0" rIns="519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5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08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6859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15107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679" y="51464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679" y="1676820"/>
            <a:ext cx="3657123" cy="4573059"/>
          </a:xfrm>
        </p:spPr>
        <p:txBody>
          <a:bodyPr lIns="20738" rIns="2073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00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8422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03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36" tIns="52073" rIns="104136" bIns="5207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3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36" tIns="52073" rIns="104136" bIns="5207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987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42"/>
            <a:ext cx="2950080" cy="1582985"/>
          </a:xfrm>
        </p:spPr>
        <p:txBody>
          <a:bodyPr lIns="52073" rIns="52073" bIns="5207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30" y="2829470"/>
            <a:ext cx="2946015" cy="2179826"/>
          </a:xfrm>
        </p:spPr>
        <p:txBody>
          <a:bodyPr lIns="72801" rIns="5207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43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91731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92228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92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82" y="91492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3716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41" y="2130927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22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7516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0609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17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17" y="2907444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1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2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4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56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87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19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0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3544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79" y="1600630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30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9940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80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27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11" indent="0">
              <a:buNone/>
              <a:defRPr sz="2700" b="1"/>
            </a:lvl2pPr>
            <a:lvl3pPr marL="1218628" indent="0">
              <a:buNone/>
              <a:defRPr sz="2400" b="1"/>
            </a:lvl3pPr>
            <a:lvl4pPr marL="1827944" indent="0">
              <a:buNone/>
              <a:defRPr sz="2100" b="1"/>
            </a:lvl4pPr>
            <a:lvl5pPr marL="2437254" indent="0">
              <a:buNone/>
              <a:defRPr sz="2100" b="1"/>
            </a:lvl5pPr>
            <a:lvl6pPr marL="3046568" indent="0">
              <a:buNone/>
              <a:defRPr sz="2100" b="1"/>
            </a:lvl6pPr>
            <a:lvl7pPr marL="3655879" indent="0">
              <a:buNone/>
              <a:defRPr sz="2100" b="1"/>
            </a:lvl7pPr>
            <a:lvl8pPr marL="4265192" indent="0">
              <a:buNone/>
              <a:defRPr sz="2100" b="1"/>
            </a:lvl8pPr>
            <a:lvl9pPr marL="487450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37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27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11" indent="0">
              <a:buNone/>
              <a:defRPr sz="2700" b="1"/>
            </a:lvl2pPr>
            <a:lvl3pPr marL="1218628" indent="0">
              <a:buNone/>
              <a:defRPr sz="2400" b="1"/>
            </a:lvl3pPr>
            <a:lvl4pPr marL="1827944" indent="0">
              <a:buNone/>
              <a:defRPr sz="2100" b="1"/>
            </a:lvl4pPr>
            <a:lvl5pPr marL="2437254" indent="0">
              <a:buNone/>
              <a:defRPr sz="2100" b="1"/>
            </a:lvl5pPr>
            <a:lvl6pPr marL="3046568" indent="0">
              <a:buNone/>
              <a:defRPr sz="2100" b="1"/>
            </a:lvl6pPr>
            <a:lvl7pPr marL="3655879" indent="0">
              <a:buNone/>
              <a:defRPr sz="2100" b="1"/>
            </a:lvl7pPr>
            <a:lvl8pPr marL="4265192" indent="0">
              <a:buNone/>
              <a:defRPr sz="2100" b="1"/>
            </a:lvl8pPr>
            <a:lvl9pPr marL="487450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37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93041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9890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659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70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500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11" indent="0">
              <a:buNone/>
              <a:defRPr sz="1600"/>
            </a:lvl2pPr>
            <a:lvl3pPr marL="1218628" indent="0">
              <a:buNone/>
              <a:defRPr sz="1300"/>
            </a:lvl3pPr>
            <a:lvl4pPr marL="1827944" indent="0">
              <a:buNone/>
              <a:defRPr sz="1200"/>
            </a:lvl4pPr>
            <a:lvl5pPr marL="2437254" indent="0">
              <a:buNone/>
              <a:defRPr sz="1200"/>
            </a:lvl5pPr>
            <a:lvl6pPr marL="3046568" indent="0">
              <a:buNone/>
              <a:defRPr sz="1200"/>
            </a:lvl6pPr>
            <a:lvl7pPr marL="3655879" indent="0">
              <a:buNone/>
              <a:defRPr sz="1200"/>
            </a:lvl7pPr>
            <a:lvl8pPr marL="4265192" indent="0">
              <a:buNone/>
              <a:defRPr sz="1200"/>
            </a:lvl8pPr>
            <a:lvl9pPr marL="487450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75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11" indent="0">
              <a:buNone/>
              <a:defRPr sz="3700"/>
            </a:lvl2pPr>
            <a:lvl3pPr marL="1218628" indent="0">
              <a:buNone/>
              <a:defRPr sz="3200"/>
            </a:lvl3pPr>
            <a:lvl4pPr marL="1827944" indent="0">
              <a:buNone/>
              <a:defRPr sz="2700"/>
            </a:lvl4pPr>
            <a:lvl5pPr marL="2437254" indent="0">
              <a:buNone/>
              <a:defRPr sz="2700"/>
            </a:lvl5pPr>
            <a:lvl6pPr marL="3046568" indent="0">
              <a:buNone/>
              <a:defRPr sz="2700"/>
            </a:lvl6pPr>
            <a:lvl7pPr marL="3655879" indent="0">
              <a:buNone/>
              <a:defRPr sz="2700"/>
            </a:lvl7pPr>
            <a:lvl8pPr marL="4265192" indent="0">
              <a:buNone/>
              <a:defRPr sz="2700"/>
            </a:lvl8pPr>
            <a:lvl9pPr marL="4874505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52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11" indent="0">
              <a:buNone/>
              <a:defRPr sz="1600"/>
            </a:lvl2pPr>
            <a:lvl3pPr marL="1218628" indent="0">
              <a:buNone/>
              <a:defRPr sz="1300"/>
            </a:lvl3pPr>
            <a:lvl4pPr marL="1827944" indent="0">
              <a:buNone/>
              <a:defRPr sz="1200"/>
            </a:lvl4pPr>
            <a:lvl5pPr marL="2437254" indent="0">
              <a:buNone/>
              <a:defRPr sz="1200"/>
            </a:lvl5pPr>
            <a:lvl6pPr marL="3046568" indent="0">
              <a:buNone/>
              <a:defRPr sz="1200"/>
            </a:lvl6pPr>
            <a:lvl7pPr marL="3655879" indent="0">
              <a:buNone/>
              <a:defRPr sz="1200"/>
            </a:lvl7pPr>
            <a:lvl8pPr marL="4265192" indent="0">
              <a:buNone/>
              <a:defRPr sz="1200"/>
            </a:lvl8pPr>
            <a:lvl9pPr marL="487450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0351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29962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79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79190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22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0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7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4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6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8367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4492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00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00" y="2907427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7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74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12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49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87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24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61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9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3890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62" y="1600613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13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351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10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19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10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75" indent="0">
              <a:buNone/>
              <a:defRPr sz="2700" b="1"/>
            </a:lvl2pPr>
            <a:lvl3pPr marL="1218748" indent="0">
              <a:buNone/>
              <a:defRPr sz="2400" b="1"/>
            </a:lvl3pPr>
            <a:lvl4pPr marL="1828125" indent="0">
              <a:buNone/>
              <a:defRPr sz="2100" b="1"/>
            </a:lvl4pPr>
            <a:lvl5pPr marL="2437496" indent="0">
              <a:buNone/>
              <a:defRPr sz="2100" b="1"/>
            </a:lvl5pPr>
            <a:lvl6pPr marL="3046872" indent="0">
              <a:buNone/>
              <a:defRPr sz="2100" b="1"/>
            </a:lvl6pPr>
            <a:lvl7pPr marL="3656245" indent="0">
              <a:buNone/>
              <a:defRPr sz="2100" b="1"/>
            </a:lvl7pPr>
            <a:lvl8pPr marL="4265619" indent="0">
              <a:buNone/>
              <a:defRPr sz="2100" b="1"/>
            </a:lvl8pPr>
            <a:lvl9pPr marL="487499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19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55532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4616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99284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53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2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78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40877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57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375" indent="0">
              <a:buNone/>
              <a:defRPr sz="3700"/>
            </a:lvl2pPr>
            <a:lvl3pPr marL="1218748" indent="0">
              <a:buNone/>
              <a:defRPr sz="3200"/>
            </a:lvl3pPr>
            <a:lvl4pPr marL="1828125" indent="0">
              <a:buNone/>
              <a:defRPr sz="2700"/>
            </a:lvl4pPr>
            <a:lvl5pPr marL="2437496" indent="0">
              <a:buNone/>
              <a:defRPr sz="2700"/>
            </a:lvl5pPr>
            <a:lvl6pPr marL="3046872" indent="0">
              <a:buNone/>
              <a:defRPr sz="2700"/>
            </a:lvl6pPr>
            <a:lvl7pPr marL="3656245" indent="0">
              <a:buNone/>
              <a:defRPr sz="2700"/>
            </a:lvl7pPr>
            <a:lvl8pPr marL="4265619" indent="0">
              <a:buNone/>
              <a:defRPr sz="2700"/>
            </a:lvl8pPr>
            <a:lvl9pPr marL="487499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29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75" indent="0">
              <a:buNone/>
              <a:defRPr sz="1600"/>
            </a:lvl2pPr>
            <a:lvl3pPr marL="1218748" indent="0">
              <a:buNone/>
              <a:defRPr sz="1300"/>
            </a:lvl3pPr>
            <a:lvl4pPr marL="1828125" indent="0">
              <a:buNone/>
              <a:defRPr sz="1200"/>
            </a:lvl4pPr>
            <a:lvl5pPr marL="2437496" indent="0">
              <a:buNone/>
              <a:defRPr sz="1200"/>
            </a:lvl5pPr>
            <a:lvl6pPr marL="3046872" indent="0">
              <a:buNone/>
              <a:defRPr sz="1200"/>
            </a:lvl6pPr>
            <a:lvl7pPr marL="3656245" indent="0">
              <a:buNone/>
              <a:defRPr sz="1200"/>
            </a:lvl7pPr>
            <a:lvl8pPr marL="4265619" indent="0">
              <a:buNone/>
              <a:defRPr sz="1200"/>
            </a:lvl8pPr>
            <a:lvl9pPr marL="487499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6812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0824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62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5691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71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1196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9481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51" y="51469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51" y="1676820"/>
            <a:ext cx="3657123" cy="4573059"/>
          </a:xfrm>
        </p:spPr>
        <p:txBody>
          <a:bodyPr lIns="20654" rIns="206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44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90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90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2919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09918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27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27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27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45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45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62561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7968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224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27" y="45735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702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2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09094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27" y="457354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702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27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65656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96846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26686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57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1974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47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8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800" tIns="51905" rIns="103800" bIns="519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6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86"/>
            <a:ext cx="2950080" cy="1582985"/>
          </a:xfrm>
        </p:spPr>
        <p:txBody>
          <a:bodyPr lIns="51905" rIns="51905" bIns="519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102" y="2829470"/>
            <a:ext cx="2946015" cy="2179826"/>
          </a:xfrm>
        </p:spPr>
        <p:txBody>
          <a:bodyPr lIns="72549" rIns="519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215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3/13/2023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82268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76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76" y="4590526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16136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50542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3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13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13" y="2505655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31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31" y="2505655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95299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86449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13303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3" y="457340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88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13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57067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13" y="457340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88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13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87997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51371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2988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7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831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9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31" y="1935333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800" tIns="51905" rIns="103800" bIns="519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9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41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768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47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112" indent="-24545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0492" indent="-21338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0563" indent="-21338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0655" indent="-21338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8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3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2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0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41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75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874" tIns="60937" rIns="121874" bIns="6093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10"/>
            <a:ext cx="10971372" cy="4527011"/>
          </a:xfrm>
          <a:prstGeom prst="rect">
            <a:avLst/>
          </a:prstGeom>
        </p:spPr>
        <p:txBody>
          <a:bodyPr vert="horz" lIns="121874" tIns="60937" rIns="121874" bIns="6093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96" y="6357824"/>
            <a:ext cx="3860297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7094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41" r:id="rId1"/>
    <p:sldLayoutId id="2147515842" r:id="rId2"/>
    <p:sldLayoutId id="2147515843" r:id="rId3"/>
    <p:sldLayoutId id="2147515844" r:id="rId4"/>
    <p:sldLayoutId id="2147515845" r:id="rId5"/>
    <p:sldLayoutId id="2147515846" r:id="rId6"/>
    <p:sldLayoutId id="2147515847" r:id="rId7"/>
    <p:sldLayoutId id="2147515848" r:id="rId8"/>
    <p:sldLayoutId id="2147515849" r:id="rId9"/>
    <p:sldLayoutId id="2147515850" r:id="rId10"/>
    <p:sldLayoutId id="2147515851" r:id="rId11"/>
  </p:sldLayoutIdLst>
  <p:txStyles>
    <p:titleStyle>
      <a:lvl1pPr algn="ctr" defTabSz="121874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29" indent="-457029" algn="l" defTabSz="121874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234" indent="-380858" algn="l" defTabSz="121874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435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809" indent="-304686" algn="l" defTabSz="121874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182" indent="-304686" algn="l" defTabSz="121874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55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930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307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67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7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748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496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872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24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619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993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874" tIns="60937" rIns="121874" bIns="6093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01"/>
            <a:ext cx="10971372" cy="4527011"/>
          </a:xfrm>
          <a:prstGeom prst="rect">
            <a:avLst/>
          </a:prstGeom>
        </p:spPr>
        <p:txBody>
          <a:bodyPr vert="horz" lIns="121874" tIns="60937" rIns="121874" bIns="6093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87" y="6357824"/>
            <a:ext cx="3860297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2853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53" r:id="rId1"/>
    <p:sldLayoutId id="2147515854" r:id="rId2"/>
    <p:sldLayoutId id="2147515855" r:id="rId3"/>
    <p:sldLayoutId id="2147515856" r:id="rId4"/>
    <p:sldLayoutId id="2147515857" r:id="rId5"/>
    <p:sldLayoutId id="2147515858" r:id="rId6"/>
    <p:sldLayoutId id="2147515859" r:id="rId7"/>
    <p:sldLayoutId id="2147515860" r:id="rId8"/>
    <p:sldLayoutId id="2147515861" r:id="rId9"/>
    <p:sldLayoutId id="2147515862" r:id="rId10"/>
    <p:sldLayoutId id="2147515863" r:id="rId11"/>
  </p:sldLayoutIdLst>
  <p:txStyles>
    <p:titleStyle>
      <a:lvl1pPr algn="ctr" defTabSz="121874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29" indent="-457029" algn="l" defTabSz="121874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234" indent="-380858" algn="l" defTabSz="121874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435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809" indent="-304686" algn="l" defTabSz="121874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182" indent="-304686" algn="l" defTabSz="121874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55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930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307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67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7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748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496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872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24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619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993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874" tIns="60937" rIns="121874" bIns="6093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591"/>
            <a:ext cx="10971372" cy="4527011"/>
          </a:xfrm>
          <a:prstGeom prst="rect">
            <a:avLst/>
          </a:prstGeom>
        </p:spPr>
        <p:txBody>
          <a:bodyPr vert="horz" lIns="121874" tIns="60937" rIns="121874" bIns="6093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77" y="6357824"/>
            <a:ext cx="3860297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84144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65" r:id="rId1"/>
    <p:sldLayoutId id="2147515866" r:id="rId2"/>
    <p:sldLayoutId id="2147515867" r:id="rId3"/>
    <p:sldLayoutId id="2147515868" r:id="rId4"/>
    <p:sldLayoutId id="2147515869" r:id="rId5"/>
    <p:sldLayoutId id="2147515870" r:id="rId6"/>
    <p:sldLayoutId id="2147515871" r:id="rId7"/>
    <p:sldLayoutId id="2147515872" r:id="rId8"/>
    <p:sldLayoutId id="2147515873" r:id="rId9"/>
    <p:sldLayoutId id="2147515874" r:id="rId10"/>
    <p:sldLayoutId id="2147515875" r:id="rId11"/>
  </p:sldLayoutIdLst>
  <p:txStyles>
    <p:titleStyle>
      <a:lvl1pPr algn="ctr" defTabSz="121874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29" indent="-457029" algn="l" defTabSz="121874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234" indent="-380858" algn="l" defTabSz="121874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435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809" indent="-304686" algn="l" defTabSz="121874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182" indent="-304686" algn="l" defTabSz="121874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55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930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307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67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7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748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496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872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24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619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993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7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48" tIns="51885" rIns="103748" bIns="5188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831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88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31" y="1935333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748" tIns="51885" rIns="103748" bIns="5188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9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41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0596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230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6220" indent="-24534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39515" indent="-21330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59451" indent="-21330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79403" indent="-21330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28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61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993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25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57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56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43" y="-62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43" tIns="53188" rIns="106343" bIns="531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87" y="70495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18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87" y="193531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343" tIns="53188" rIns="106343" bIns="531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7791E4B-0DC3-4161-BBF4-179F16489A94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53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8FD9238-15E2-47EA-BEE7-1B8229506E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8" y="2033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24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53" r:id="rId1"/>
    <p:sldLayoutId id="2147514954" r:id="rId2"/>
    <p:sldLayoutId id="2147514955" r:id="rId3"/>
    <p:sldLayoutId id="2147514956" r:id="rId4"/>
    <p:sldLayoutId id="2147514957" r:id="rId5"/>
    <p:sldLayoutId id="2147514958" r:id="rId6"/>
    <p:sldLayoutId id="2147514959" r:id="rId7"/>
    <p:sldLayoutId id="2147514960" r:id="rId8"/>
    <p:sldLayoutId id="2147514961" r:id="rId9"/>
    <p:sldLayoutId id="2147514962" r:id="rId10"/>
    <p:sldLayoutId id="21475149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8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2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458" indent="-2744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557" indent="-2427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90" indent="-2427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807" indent="-1999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441" indent="-1999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645" indent="-24669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137" indent="-21450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877" indent="-21450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622" indent="-21450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6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8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1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3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5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7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9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800" tIns="51905" rIns="103800" bIns="519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808" y="704955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9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08" y="1935310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800" tIns="51905" rIns="103800" bIns="519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7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39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0989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61" r:id="rId1"/>
    <p:sldLayoutId id="2147515662" r:id="rId2"/>
    <p:sldLayoutId id="2147515663" r:id="rId3"/>
    <p:sldLayoutId id="2147515664" r:id="rId4"/>
    <p:sldLayoutId id="2147515665" r:id="rId5"/>
    <p:sldLayoutId id="2147515666" r:id="rId6"/>
    <p:sldLayoutId id="2147515667" r:id="rId7"/>
    <p:sldLayoutId id="2147515668" r:id="rId8"/>
    <p:sldLayoutId id="2147515669" r:id="rId9"/>
    <p:sldLayoutId id="2147515670" r:id="rId10"/>
    <p:sldLayoutId id="214751567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5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0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7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2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828" indent="-26782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888" indent="-23612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768" indent="-23612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478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596" indent="-1933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112" indent="-24545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0492" indent="-21338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0563" indent="-21338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0655" indent="-21338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8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3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2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0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41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75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2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36" tIns="52073" rIns="104136" bIns="5207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759" y="70495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07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59" y="193528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36" tIns="52073" rIns="104136" bIns="5207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3/13/2023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4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3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1196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85" r:id="rId1"/>
    <p:sldLayoutId id="2147515686" r:id="rId2"/>
    <p:sldLayoutId id="2147515687" r:id="rId3"/>
    <p:sldLayoutId id="2147515688" r:id="rId4"/>
    <p:sldLayoutId id="2147515689" r:id="rId5"/>
    <p:sldLayoutId id="2147515690" r:id="rId6"/>
    <p:sldLayoutId id="2147515691" r:id="rId7"/>
    <p:sldLayoutId id="2147515692" r:id="rId8"/>
    <p:sldLayoutId id="2147515693" r:id="rId9"/>
    <p:sldLayoutId id="2147515694" r:id="rId10"/>
    <p:sldLayoutId id="214751569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7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4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32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0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968" indent="-267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252" indent="-23625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300" indent="-23625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178" indent="-1934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464" indent="-19345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176" indent="-24557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668" indent="-2135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907" indent="-2135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167" indent="-2135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7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1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86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1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98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2"/>
            <a:ext cx="10971372" cy="1143265"/>
          </a:xfrm>
          <a:prstGeom prst="rect">
            <a:avLst/>
          </a:prstGeom>
        </p:spPr>
        <p:txBody>
          <a:bodyPr vert="horz" lIns="121794" tIns="60898" rIns="121794" bIns="60898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30"/>
            <a:ext cx="10971372" cy="4527011"/>
          </a:xfrm>
          <a:prstGeom prst="rect">
            <a:avLst/>
          </a:prstGeom>
        </p:spPr>
        <p:txBody>
          <a:bodyPr vert="horz" lIns="121794" tIns="60898" rIns="121794" bIns="60898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628" fontAlgn="auto">
                <a:spcBef>
                  <a:spcPts val="0"/>
                </a:spcBef>
                <a:spcAft>
                  <a:spcPts val="0"/>
                </a:spcAft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118" y="6357824"/>
            <a:ext cx="3860297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8" rIns="121794" bIns="6089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62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62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11247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69" r:id="rId1"/>
    <p:sldLayoutId id="2147515770" r:id="rId2"/>
    <p:sldLayoutId id="2147515771" r:id="rId3"/>
    <p:sldLayoutId id="2147515772" r:id="rId4"/>
    <p:sldLayoutId id="2147515773" r:id="rId5"/>
    <p:sldLayoutId id="2147515774" r:id="rId6"/>
    <p:sldLayoutId id="2147515775" r:id="rId7"/>
    <p:sldLayoutId id="2147515776" r:id="rId8"/>
    <p:sldLayoutId id="2147515777" r:id="rId9"/>
    <p:sldLayoutId id="2147515778" r:id="rId10"/>
    <p:sldLayoutId id="2147515779" r:id="rId11"/>
  </p:sldLayoutIdLst>
  <p:txStyles>
    <p:titleStyle>
      <a:lvl1pPr algn="ctr" defTabSz="121862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83" indent="-456983" algn="l" defTabSz="121862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138" indent="-380821" algn="l" defTabSz="121862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283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596" indent="-304655" algn="l" defTabSz="121862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910" indent="-304655" algn="l" defTabSz="121862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23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536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850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161" indent="-304655" algn="l" defTabSz="121862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11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8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44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54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568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879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192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05" algn="l" defTabSz="121862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874" tIns="60937" rIns="121874" bIns="6093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13"/>
            <a:ext cx="10971372" cy="4527011"/>
          </a:xfrm>
          <a:prstGeom prst="rect">
            <a:avLst/>
          </a:prstGeom>
        </p:spPr>
        <p:txBody>
          <a:bodyPr vert="horz" lIns="121874" tIns="60937" rIns="121874" bIns="6093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99" y="6357824"/>
            <a:ext cx="3860297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874" tIns="60937" rIns="121874" bIns="6093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748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748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1715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81" r:id="rId1"/>
    <p:sldLayoutId id="2147515782" r:id="rId2"/>
    <p:sldLayoutId id="2147515783" r:id="rId3"/>
    <p:sldLayoutId id="2147515784" r:id="rId4"/>
    <p:sldLayoutId id="2147515785" r:id="rId5"/>
    <p:sldLayoutId id="2147515786" r:id="rId6"/>
    <p:sldLayoutId id="2147515787" r:id="rId7"/>
    <p:sldLayoutId id="2147515788" r:id="rId8"/>
    <p:sldLayoutId id="2147515789" r:id="rId9"/>
    <p:sldLayoutId id="2147515790" r:id="rId10"/>
    <p:sldLayoutId id="2147515791" r:id="rId11"/>
  </p:sldLayoutIdLst>
  <p:txStyles>
    <p:titleStyle>
      <a:lvl1pPr algn="ctr" defTabSz="1218748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29" indent="-457029" algn="l" defTabSz="1218748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234" indent="-380858" algn="l" defTabSz="1218748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435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809" indent="-304686" algn="l" defTabSz="1218748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182" indent="-304686" algn="l" defTabSz="1218748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55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930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307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679" indent="-304686" algn="l" defTabSz="1218748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7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748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2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496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872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245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619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993" algn="l" defTabSz="121874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39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39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3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53116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17" r:id="rId1"/>
    <p:sldLayoutId id="2147515818" r:id="rId2"/>
    <p:sldLayoutId id="2147515819" r:id="rId3"/>
    <p:sldLayoutId id="2147515820" r:id="rId4"/>
    <p:sldLayoutId id="2147515821" r:id="rId5"/>
    <p:sldLayoutId id="2147515822" r:id="rId6"/>
    <p:sldLayoutId id="2147515823" r:id="rId7"/>
    <p:sldLayoutId id="2147515824" r:id="rId8"/>
    <p:sldLayoutId id="2147515825" r:id="rId9"/>
    <p:sldLayoutId id="2147515826" r:id="rId10"/>
    <p:sldLayoutId id="214751582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25" y="365210"/>
            <a:ext cx="10514231" cy="1325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25" y="1826048"/>
            <a:ext cx="10514231" cy="435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25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13.03.2023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70514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29" r:id="rId1"/>
    <p:sldLayoutId id="2147515830" r:id="rId2"/>
    <p:sldLayoutId id="2147515831" r:id="rId3"/>
    <p:sldLayoutId id="2147515832" r:id="rId4"/>
    <p:sldLayoutId id="2147515833" r:id="rId5"/>
    <p:sldLayoutId id="2147515834" r:id="rId6"/>
    <p:sldLayoutId id="2147515835" r:id="rId7"/>
    <p:sldLayoutId id="2147515836" r:id="rId8"/>
    <p:sldLayoutId id="2147515837" r:id="rId9"/>
    <p:sldLayoutId id="2147515838" r:id="rId10"/>
    <p:sldLayoutId id="214751583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gif"/><Relationship Id="rId13" Type="http://schemas.openxmlformats.org/officeDocument/2006/relationships/image" Target="../media/image15.gif"/><Relationship Id="rId18" Type="http://schemas.openxmlformats.org/officeDocument/2006/relationships/image" Target="../media/image20.gif"/><Relationship Id="rId3" Type="http://schemas.openxmlformats.org/officeDocument/2006/relationships/image" Target="../media/image5.gif"/><Relationship Id="rId7" Type="http://schemas.openxmlformats.org/officeDocument/2006/relationships/image" Target="../media/image9.gif"/><Relationship Id="rId12" Type="http://schemas.openxmlformats.org/officeDocument/2006/relationships/image" Target="../media/image14.gif"/><Relationship Id="rId17" Type="http://schemas.openxmlformats.org/officeDocument/2006/relationships/image" Target="../media/image19.gif"/><Relationship Id="rId2" Type="http://schemas.openxmlformats.org/officeDocument/2006/relationships/image" Target="../media/image4.png"/><Relationship Id="rId16" Type="http://schemas.openxmlformats.org/officeDocument/2006/relationships/image" Target="../media/image18.gif"/><Relationship Id="rId20" Type="http://schemas.openxmlformats.org/officeDocument/2006/relationships/image" Target="../media/image22.gif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8.gif"/><Relationship Id="rId11" Type="http://schemas.openxmlformats.org/officeDocument/2006/relationships/image" Target="../media/image13.gif"/><Relationship Id="rId5" Type="http://schemas.openxmlformats.org/officeDocument/2006/relationships/image" Target="../media/image7.gif"/><Relationship Id="rId15" Type="http://schemas.openxmlformats.org/officeDocument/2006/relationships/image" Target="../media/image17.gif"/><Relationship Id="rId10" Type="http://schemas.openxmlformats.org/officeDocument/2006/relationships/image" Target="../media/image12.gif"/><Relationship Id="rId19" Type="http://schemas.openxmlformats.org/officeDocument/2006/relationships/image" Target="../media/image21.gif"/><Relationship Id="rId4" Type="http://schemas.openxmlformats.org/officeDocument/2006/relationships/image" Target="../media/image6.gif"/><Relationship Id="rId9" Type="http://schemas.openxmlformats.org/officeDocument/2006/relationships/image" Target="../media/image11.gif"/><Relationship Id="rId14" Type="http://schemas.openxmlformats.org/officeDocument/2006/relationships/image" Target="../media/image16.gi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27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6.xml"/><Relationship Id="rId5" Type="http://schemas.openxmlformats.org/officeDocument/2006/relationships/image" Target="../media/image25.pn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7.xml"/><Relationship Id="rId5" Type="http://schemas.openxmlformats.org/officeDocument/2006/relationships/image" Target="../media/image25.png"/><Relationship Id="rId4" Type="http://schemas.openxmlformats.org/officeDocument/2006/relationships/image" Target="../media/image2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8.xml"/><Relationship Id="rId5" Type="http://schemas.openxmlformats.org/officeDocument/2006/relationships/image" Target="../media/image25.png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059" indent="-285417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634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283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927" indent="-228329" defTabSz="103223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585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242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4890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1554" indent="-228329" defTabSz="103223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36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36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36" y="21435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36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36" y="6573996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36" y="650252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015" tIns="52516" rIns="105015" bIns="52516" anchor="ctr"/>
          <a:lstStyle/>
          <a:p>
            <a:pPr algn="ctr" defTabSz="1032230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76" y="2291542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015" tIns="52516" rIns="105015" bIns="52516">
            <a:spAutoFit/>
          </a:bodyPr>
          <a:lstStyle/>
          <a:p>
            <a:pPr algn="ctr" defTabSz="107575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75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14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марта 2023 года</a:t>
            </a:r>
          </a:p>
          <a:p>
            <a:pPr algn="ctr" defTabSz="107575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75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26" y="383833"/>
            <a:ext cx="12171715" cy="70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015" tIns="52516" rIns="105015" bIns="52516">
            <a:spAutoFit/>
          </a:bodyPr>
          <a:lstStyle/>
          <a:p>
            <a:pPr algn="ctr" defTabSz="107575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75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5090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7724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4" y="723156"/>
            <a:ext cx="12183884" cy="6120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977271"/>
            <a:ext cx="2889858" cy="15867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47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2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ФЕДЕРАЛЬНОЙ АВТОМОБИЛЬНОЙ ДОРОГЕ «Р-239»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АЛЬМЕТЬЕВСКОМ РАЙОНЕ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16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34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15" name="CustomShape 16"/>
          <p:cNvSpPr/>
          <p:nvPr/>
        </p:nvSpPr>
        <p:spPr>
          <a:xfrm>
            <a:off x="3580608" y="6408228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1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90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30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Овал 407"/>
          <p:cNvSpPr>
            <a:spLocks noChangeArrowheads="1"/>
          </p:cNvSpPr>
          <p:nvPr/>
        </p:nvSpPr>
        <p:spPr bwMode="auto">
          <a:xfrm rot="5238055">
            <a:off x="7394507" y="4110016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7404601" y="3788617"/>
            <a:ext cx="880351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Альметьевск</a:t>
            </a:r>
            <a:endParaRPr lang="ru-RU" altLang="ru-RU" sz="10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96" name="Прямая со стрелкой 395"/>
          <p:cNvCxnSpPr/>
          <p:nvPr/>
        </p:nvCxnSpPr>
        <p:spPr>
          <a:xfrm>
            <a:off x="2896390" y="2515396"/>
            <a:ext cx="3828260" cy="1666079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6403373" y="4772086"/>
            <a:ext cx="475000" cy="22396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71" name="Полилиния 370"/>
          <p:cNvSpPr/>
          <p:nvPr/>
        </p:nvSpPr>
        <p:spPr>
          <a:xfrm>
            <a:off x="6704806" y="4573339"/>
            <a:ext cx="347134" cy="135466"/>
          </a:xfrm>
          <a:custGeom>
            <a:avLst/>
            <a:gdLst>
              <a:gd name="connsiteX0" fmla="*/ 0 w 347134"/>
              <a:gd name="connsiteY0" fmla="*/ 59266 h 135466"/>
              <a:gd name="connsiteX1" fmla="*/ 169334 w 347134"/>
              <a:gd name="connsiteY1" fmla="*/ 135466 h 135466"/>
              <a:gd name="connsiteX2" fmla="*/ 347134 w 347134"/>
              <a:gd name="connsiteY2" fmla="*/ 0 h 135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7134" h="135466">
                <a:moveTo>
                  <a:pt x="0" y="59266"/>
                </a:moveTo>
                <a:lnTo>
                  <a:pt x="169334" y="135466"/>
                </a:lnTo>
                <a:lnTo>
                  <a:pt x="347134" y="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89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2667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08" y="735098"/>
            <a:ext cx="12180688" cy="61244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977271"/>
            <a:ext cx="2889858" cy="1587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54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25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ФЕДЕРАЛЬНЫХ АВТОМОБИЛЬНЫХ ДОРОГАХ  «Р-239» И «М-5» В БУГУЛЬМИНСКОМ РАЙОНЕ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23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41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15" name="CustomShape 16"/>
          <p:cNvSpPr/>
          <p:nvPr/>
        </p:nvSpPr>
        <p:spPr>
          <a:xfrm>
            <a:off x="3580615" y="6408235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8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97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37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Овал 407"/>
          <p:cNvSpPr>
            <a:spLocks noChangeArrowheads="1"/>
          </p:cNvSpPr>
          <p:nvPr/>
        </p:nvSpPr>
        <p:spPr bwMode="auto">
          <a:xfrm rot="5238055">
            <a:off x="5958566" y="3720297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6139627" y="3526586"/>
            <a:ext cx="880351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Бугульма</a:t>
            </a:r>
            <a:endParaRPr lang="ru-RU" altLang="ru-RU" sz="10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3" name="Полилиния 392"/>
          <p:cNvSpPr/>
          <p:nvPr/>
        </p:nvSpPr>
        <p:spPr>
          <a:xfrm>
            <a:off x="5816164" y="4198385"/>
            <a:ext cx="475958" cy="228653"/>
          </a:xfrm>
          <a:custGeom>
            <a:avLst/>
            <a:gdLst>
              <a:gd name="connsiteX0" fmla="*/ 0 w 390525"/>
              <a:gd name="connsiteY0" fmla="*/ 0 h 228600"/>
              <a:gd name="connsiteX1" fmla="*/ 95250 w 390525"/>
              <a:gd name="connsiteY1" fmla="*/ 190500 h 228600"/>
              <a:gd name="connsiteX2" fmla="*/ 285750 w 390525"/>
              <a:gd name="connsiteY2" fmla="*/ 228600 h 228600"/>
              <a:gd name="connsiteX3" fmla="*/ 390525 w 390525"/>
              <a:gd name="connsiteY3" fmla="*/ 15240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0525" h="228600">
                <a:moveTo>
                  <a:pt x="0" y="0"/>
                </a:moveTo>
                <a:lnTo>
                  <a:pt x="95250" y="190500"/>
                </a:lnTo>
                <a:lnTo>
                  <a:pt x="285750" y="228600"/>
                </a:lnTo>
                <a:lnTo>
                  <a:pt x="390525" y="15240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396" name="Прямая со стрелкой 395"/>
          <p:cNvCxnSpPr/>
          <p:nvPr/>
        </p:nvCxnSpPr>
        <p:spPr>
          <a:xfrm>
            <a:off x="2896402" y="2564870"/>
            <a:ext cx="2475698" cy="1273705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5797167" y="4467879"/>
            <a:ext cx="475000" cy="22396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94" name="TextBox 393"/>
          <p:cNvSpPr txBox="1"/>
          <p:nvPr/>
        </p:nvSpPr>
        <p:spPr>
          <a:xfrm>
            <a:off x="7758660" y="5533158"/>
            <a:ext cx="390104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cs typeface="Times New Roman" panose="02020603050405020304" pitchFamily="18" charset="0"/>
              </a:rPr>
              <a:t>М</a:t>
            </a:r>
            <a:r>
              <a:rPr lang="en-US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5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73" name="Полилиния 372"/>
          <p:cNvSpPr/>
          <p:nvPr/>
        </p:nvSpPr>
        <p:spPr>
          <a:xfrm>
            <a:off x="7162006" y="6190230"/>
            <a:ext cx="88900" cy="114300"/>
          </a:xfrm>
          <a:custGeom>
            <a:avLst/>
            <a:gdLst>
              <a:gd name="connsiteX0" fmla="*/ 0 w 88900"/>
              <a:gd name="connsiteY0" fmla="*/ 114300 h 114300"/>
              <a:gd name="connsiteX1" fmla="*/ 88900 w 88900"/>
              <a:gd name="connsiteY1" fmla="*/ 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8900" h="114300">
                <a:moveTo>
                  <a:pt x="0" y="114300"/>
                </a:moveTo>
                <a:lnTo>
                  <a:pt x="88900" y="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74" name="Полилиния 373"/>
          <p:cNvSpPr/>
          <p:nvPr/>
        </p:nvSpPr>
        <p:spPr>
          <a:xfrm>
            <a:off x="7650710" y="5334794"/>
            <a:ext cx="215900" cy="215900"/>
          </a:xfrm>
          <a:custGeom>
            <a:avLst/>
            <a:gdLst>
              <a:gd name="connsiteX0" fmla="*/ 215900 w 215900"/>
              <a:gd name="connsiteY0" fmla="*/ 0 h 215900"/>
              <a:gd name="connsiteX1" fmla="*/ 0 w 215900"/>
              <a:gd name="connsiteY1" fmla="*/ 215900 h 21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5900" h="215900">
                <a:moveTo>
                  <a:pt x="215900" y="0"/>
                </a:moveTo>
                <a:lnTo>
                  <a:pt x="0" y="21590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5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0610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0" y="732522"/>
            <a:ext cx="12183884" cy="61945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5" name="Picture 4" descr="http://map.gds.gisogvrt.ru/layers/eis/3628/67/photo/55?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1" y="973306"/>
            <a:ext cx="2889861" cy="1590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Группа 3"/>
          <p:cNvGrpSpPr/>
          <p:nvPr/>
        </p:nvGrpSpPr>
        <p:grpSpPr>
          <a:xfrm>
            <a:off x="11459919" y="76654"/>
            <a:ext cx="625918" cy="526555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25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РИСКУ НАРУШЕНИЯ ТРАНСПОРТНОГО СООБЩЕНИЯ,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СВЯЗАННЫХ С НЕБЛАГОПРИЯТНЫМИ МЕТЕОЯВЛЕНИЯМИ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ФЕДЕРАЛЬНЫХ АВТОМОБИЛЬНЫХ ДОРОГАХ  «Р-239» И «М-5»  В БАВЛИНСКОМ РАЙОНЕ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6530" y="732523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Прямоугольник 401"/>
          <p:cNvSpPr/>
          <p:nvPr/>
        </p:nvSpPr>
        <p:spPr>
          <a:xfrm>
            <a:off x="6541" y="977271"/>
            <a:ext cx="2889861" cy="15867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15" name="CustomShape 16"/>
          <p:cNvSpPr/>
          <p:nvPr/>
        </p:nvSpPr>
        <p:spPr>
          <a:xfrm>
            <a:off x="3580615" y="6408235"/>
            <a:ext cx="1450917" cy="38796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</a:t>
            </a:r>
            <a:r>
              <a:rPr lang="ru-RU" sz="1000" b="1" u="sng" spc="-1" dirty="0" err="1">
                <a:solidFill>
                  <a:srgbClr val="000000"/>
                </a:solidFill>
                <a:latin typeface="Times New Roman"/>
              </a:rPr>
              <a:t>н.п</a:t>
            </a: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.: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416" name="Rectangle 93"/>
          <p:cNvSpPr>
            <a:spLocks noChangeArrowheads="1"/>
          </p:cNvSpPr>
          <p:nvPr/>
        </p:nvSpPr>
        <p:spPr bwMode="auto">
          <a:xfrm>
            <a:off x="9298392" y="4114706"/>
            <a:ext cx="2892020" cy="186026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altLang="ru-RU" sz="80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17" name="Text Box 97"/>
          <p:cNvSpPr txBox="1">
            <a:spLocks noChangeArrowheads="1"/>
          </p:cNvSpPr>
          <p:nvPr/>
        </p:nvSpPr>
        <p:spPr bwMode="auto">
          <a:xfrm>
            <a:off x="9792971" y="4169078"/>
            <a:ext cx="2118344" cy="250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18" name="Text Box 97"/>
          <p:cNvSpPr txBox="1">
            <a:spLocks noChangeArrowheads="1"/>
          </p:cNvSpPr>
          <p:nvPr/>
        </p:nvSpPr>
        <p:spPr bwMode="auto">
          <a:xfrm>
            <a:off x="9705893" y="4560835"/>
            <a:ext cx="2547730" cy="558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64" tIns="47983" rIns="95964" bIns="47983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419" name="Полилиния 418"/>
          <p:cNvSpPr/>
          <p:nvPr/>
        </p:nvSpPr>
        <p:spPr>
          <a:xfrm>
            <a:off x="9341064" y="4698297"/>
            <a:ext cx="362880" cy="169829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" name="Полилиния 419"/>
          <p:cNvSpPr/>
          <p:nvPr/>
        </p:nvSpPr>
        <p:spPr>
          <a:xfrm>
            <a:off x="9352047" y="5177843"/>
            <a:ext cx="324682" cy="146054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/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1" name="Text Box 97"/>
          <p:cNvSpPr txBox="1">
            <a:spLocks noChangeArrowheads="1"/>
          </p:cNvSpPr>
          <p:nvPr/>
        </p:nvSpPr>
        <p:spPr bwMode="auto">
          <a:xfrm>
            <a:off x="9717733" y="5137755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Объездная дорога</a:t>
            </a:r>
          </a:p>
        </p:txBody>
      </p:sp>
      <p:sp>
        <p:nvSpPr>
          <p:cNvPr id="422" name="Овал 421"/>
          <p:cNvSpPr>
            <a:spLocks noChangeArrowheads="1"/>
          </p:cNvSpPr>
          <p:nvPr/>
        </p:nvSpPr>
        <p:spPr bwMode="auto">
          <a:xfrm rot="5238055">
            <a:off x="9426937" y="5504732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23" name="Text Box 97"/>
          <p:cNvSpPr txBox="1">
            <a:spLocks noChangeArrowheads="1"/>
          </p:cNvSpPr>
          <p:nvPr/>
        </p:nvSpPr>
        <p:spPr bwMode="auto">
          <a:xfrm>
            <a:off x="9735104" y="5457800"/>
            <a:ext cx="2535890" cy="250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74" tIns="47988" rIns="95974" bIns="47988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- Населенный пункт</a:t>
            </a:r>
          </a:p>
        </p:txBody>
      </p:sp>
      <p:sp>
        <p:nvSpPr>
          <p:cNvPr id="408" name="Овал 407"/>
          <p:cNvSpPr>
            <a:spLocks noChangeArrowheads="1"/>
          </p:cNvSpPr>
          <p:nvPr/>
        </p:nvSpPr>
        <p:spPr bwMode="auto">
          <a:xfrm rot="5238055">
            <a:off x="6215584" y="2453165"/>
            <a:ext cx="191155" cy="16214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FFFFFF"/>
              </a:solidFill>
            </a:endParaRPr>
          </a:p>
        </p:txBody>
      </p:sp>
      <p:sp>
        <p:nvSpPr>
          <p:cNvPr id="409" name="Text Box 182"/>
          <p:cNvSpPr txBox="1">
            <a:spLocks noChangeArrowheads="1"/>
          </p:cNvSpPr>
          <p:nvPr/>
        </p:nvSpPr>
        <p:spPr bwMode="auto">
          <a:xfrm>
            <a:off x="6433951" y="2286277"/>
            <a:ext cx="880351" cy="21553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sz="10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Бавлы</a:t>
            </a:r>
            <a:endParaRPr lang="ru-RU" altLang="ru-RU" sz="10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96" name="Прямая со стрелкой 395"/>
          <p:cNvCxnSpPr/>
          <p:nvPr/>
        </p:nvCxnSpPr>
        <p:spPr>
          <a:xfrm>
            <a:off x="2896393" y="2564066"/>
            <a:ext cx="4341813" cy="1730436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6403930" y="3093361"/>
            <a:ext cx="475000" cy="22396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94" name="TextBox 393"/>
          <p:cNvSpPr txBox="1"/>
          <p:nvPr/>
        </p:nvSpPr>
        <p:spPr>
          <a:xfrm>
            <a:off x="6264240" y="1372394"/>
            <a:ext cx="390104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cs typeface="Times New Roman" panose="02020603050405020304" pitchFamily="18" charset="0"/>
              </a:rPr>
              <a:t>М</a:t>
            </a:r>
            <a:r>
              <a:rPr lang="en-US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5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6264240" y="1760046"/>
            <a:ext cx="251460" cy="129540"/>
          </a:xfrm>
          <a:custGeom>
            <a:avLst/>
            <a:gdLst>
              <a:gd name="connsiteX0" fmla="*/ 0 w 251460"/>
              <a:gd name="connsiteY0" fmla="*/ 129540 h 129540"/>
              <a:gd name="connsiteX1" fmla="*/ 121920 w 251460"/>
              <a:gd name="connsiteY1" fmla="*/ 83820 h 129540"/>
              <a:gd name="connsiteX2" fmla="*/ 251460 w 251460"/>
              <a:gd name="connsiteY2" fmla="*/ 0 h 12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460" h="129540">
                <a:moveTo>
                  <a:pt x="0" y="129540"/>
                </a:moveTo>
                <a:lnTo>
                  <a:pt x="121920" y="83820"/>
                </a:lnTo>
                <a:lnTo>
                  <a:pt x="251460" y="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75" name="Полилиния 374"/>
          <p:cNvSpPr/>
          <p:nvPr/>
        </p:nvSpPr>
        <p:spPr>
          <a:xfrm>
            <a:off x="6369378" y="2741293"/>
            <a:ext cx="251460" cy="68580"/>
          </a:xfrm>
          <a:custGeom>
            <a:avLst/>
            <a:gdLst>
              <a:gd name="connsiteX0" fmla="*/ 0 w 251460"/>
              <a:gd name="connsiteY0" fmla="*/ 0 h 68580"/>
              <a:gd name="connsiteX1" fmla="*/ 152400 w 251460"/>
              <a:gd name="connsiteY1" fmla="*/ 68580 h 68580"/>
              <a:gd name="connsiteX2" fmla="*/ 251460 w 251460"/>
              <a:gd name="connsiteY2" fmla="*/ 45720 h 68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460" h="68580">
                <a:moveTo>
                  <a:pt x="0" y="0"/>
                </a:moveTo>
                <a:lnTo>
                  <a:pt x="152400" y="68580"/>
                </a:lnTo>
                <a:lnTo>
                  <a:pt x="251460" y="4572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391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85032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3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 МАТЕРИАЛЫ </a:t>
            </a:r>
          </a:p>
          <a:p>
            <a:r>
              <a:rPr lang="ru-RU" altLang="ru-RU" dirty="0"/>
              <a:t>(ПОКАЗАТЕЛИ ОПАСНОСТЕЙ ОТНОСИТЕЛЬНО СТАТИСТИЧЕСКИХ ДАННЫХ </a:t>
            </a:r>
          </a:p>
          <a:p>
            <a:r>
              <a:rPr lang="ru-RU" altLang="ru-RU" dirty="0"/>
              <a:t>ПРОИСШЕСТВИЙ, СВЯЗАННЫХ С ТЕХНОГЕННЫМИ ПОЖАРАМИ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8082" y="789163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96" y="176863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96" y="120669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41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54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76" y="146701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8082" y="5772325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933" y="6004113"/>
            <a:ext cx="1916112" cy="752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2023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5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889968" y="1964438"/>
              <a:ext cx="54508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96755" y="4413695"/>
              <a:ext cx="98712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669962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828279" y="2329538"/>
              <a:ext cx="9945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624" y="897009"/>
            <a:ext cx="7434263" cy="37238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112" tIns="52061" rIns="104112" bIns="52061">
            <a:spAutoFit/>
          </a:bodyPr>
          <a:lstStyle/>
          <a:p>
            <a:pPr algn="ctr" defTabSz="102535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2023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23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человека</a:t>
            </a: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8082" y="244640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160" y="2784663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79" tIns="34679" rIns="34679" bIns="3467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75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563" y="3246926"/>
            <a:ext cx="11303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252" name="Овал 251"/>
          <p:cNvSpPr>
            <a:spLocks noChangeAspect="1"/>
          </p:cNvSpPr>
          <p:nvPr/>
        </p:nvSpPr>
        <p:spPr>
          <a:xfrm flipH="1">
            <a:off x="7780675" y="462979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 flipH="1">
            <a:off x="4577873" y="243927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 flipH="1">
            <a:off x="3508475" y="207785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4792685" y="491750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Прямоугольник 121"/>
          <p:cNvSpPr/>
          <p:nvPr/>
        </p:nvSpPr>
        <p:spPr bwMode="auto">
          <a:xfrm>
            <a:off x="4887078" y="4707535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3" name="Прямоугольник 122"/>
          <p:cNvSpPr/>
          <p:nvPr/>
        </p:nvSpPr>
        <p:spPr bwMode="auto">
          <a:xfrm>
            <a:off x="5837598" y="3430446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5989681" y="363192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5454831" y="400383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6711474" y="541107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7" name="Прямоугольник 126"/>
          <p:cNvSpPr/>
          <p:nvPr/>
        </p:nvSpPr>
        <p:spPr bwMode="auto">
          <a:xfrm>
            <a:off x="6640057" y="2266603"/>
            <a:ext cx="116443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6628606" y="240768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3080293" y="358917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321" name="Прямоугольник 320"/>
          <p:cNvSpPr/>
          <p:nvPr/>
        </p:nvSpPr>
        <p:spPr bwMode="auto">
          <a:xfrm>
            <a:off x="3373460" y="2725600"/>
            <a:ext cx="8524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2" name="Овал 321"/>
          <p:cNvSpPr>
            <a:spLocks noChangeAspect="1"/>
          </p:cNvSpPr>
          <p:nvPr/>
        </p:nvSpPr>
        <p:spPr>
          <a:xfrm flipH="1">
            <a:off x="3501133" y="2987873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759485" y="49316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4710494" y="3910986"/>
            <a:ext cx="318933" cy="28660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1446224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3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</a:t>
            </a:r>
            <a:r>
              <a:rPr lang="ru-RU" altLang="ru-RU" dirty="0" smtClean="0"/>
              <a:t>2016-2023 </a:t>
            </a:r>
            <a:r>
              <a:rPr lang="ru-RU" altLang="ru-RU" dirty="0"/>
              <a:t>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86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246" y="1144659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79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8082" y="789163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296" y="176863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296" y="120669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41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254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76" y="146701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6033" y="2895793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76" tIns="44107" rIns="88176" bIns="4410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05" y="5290838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4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8082" y="5772325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933" y="6062784"/>
            <a:ext cx="1916112" cy="650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19" tIns="37216" rIns="74419" bIns="37216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2016-2023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706" y="2393953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ОТРАВЛЕНИЕМ УГАРНЫМ ГАЗОМ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14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273" y="176861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273" y="120666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39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231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76" y="146699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30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965" y="6045247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2023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451" y="6222873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317"/>
            <a:ext cx="2214562" cy="3228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76" tIns="44107" rIns="88176" bIns="4410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35001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9900"/>
            </a:solidFill>
            <a:ln>
              <a:solidFill>
                <a:srgbClr val="FF9900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68373" y="1507371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65695"/>
              <a:ext cx="96361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697829"/>
              <a:ext cx="5175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44526"/>
              <a:ext cx="739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364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44514"/>
              <a:ext cx="100806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26607" y="3648745"/>
              <a:ext cx="88562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8554"/>
              <a:ext cx="5207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49611"/>
              <a:ext cx="73818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25969"/>
              <a:ext cx="12080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403102"/>
              <a:ext cx="635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85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484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2023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4847"/>
              <a:r>
                <a:rPr lang="ru-RU" altLang="ru-RU" sz="1700" b="1" dirty="0" smtClean="0">
                  <a:solidFill>
                    <a:srgbClr val="FF0000"/>
                  </a:solidFill>
                </a:rPr>
                <a:t>23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72594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8084311" y="3828913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7787395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23527" y="475958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Прямоугольник 117"/>
          <p:cNvSpPr/>
          <p:nvPr/>
        </p:nvSpPr>
        <p:spPr bwMode="auto">
          <a:xfrm>
            <a:off x="6323880" y="4529164"/>
            <a:ext cx="100012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7598631" y="543905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6592654" y="546405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6466409" y="392104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2631267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97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8058" y="78914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73" y="176861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73" y="120666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85" tIns="37102" rIns="74185" bIns="37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39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28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31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71" tIns="37088" rIns="74171" bIns="37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76" y="146699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8058" y="577230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4059"/>
            <a:ext cx="1792287" cy="75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491" y="605587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5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79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766" y="897009"/>
            <a:ext cx="9067801" cy="37238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112" tIns="52061" rIns="104112" bIns="52061">
            <a:spAutoFit/>
          </a:bodyPr>
          <a:lstStyle/>
          <a:p>
            <a:pPr algn="ctr" defTabSz="102535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на водных объектах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86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8058" y="2446408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137" y="2784577"/>
            <a:ext cx="2038351" cy="1178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79" tIns="34679" rIns="34679" bIns="34679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73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384" y="363411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338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469" y="36297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900038" y="3115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907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728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4130" y="289023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8105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77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177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46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717" y="32661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338" y="317133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3059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10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178" y="24112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995" y="34611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14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550" y="50037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6130" y="520209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642" y="453143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467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757" y="416551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555" y="407398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90" y="37466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845" y="404379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2612705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РИСКОМ ПРОВАЛА ПОД ЛЕД ВОДОЕМОВ)  </a:t>
            </a:r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59" tIns="38040" rIns="76059" bIns="38040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15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9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29" y="273813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80" y="3089428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98" y="152455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47" y="172358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38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26" y="1467860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68" y="401757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20" y="277673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22" y="443328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62" y="2065343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4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18" y="2905036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47" y="266886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792" y="1460536"/>
            <a:ext cx="8699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83" y="2001873"/>
            <a:ext cx="638176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427"/>
            <a:ext cx="877888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70211"/>
            <a:ext cx="63817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8599"/>
            <a:ext cx="963612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79825"/>
            <a:ext cx="519112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101"/>
            <a:ext cx="739774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7362"/>
            <a:ext cx="735014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3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87" y="3710146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67" y="2589190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699" y="2906596"/>
            <a:ext cx="741362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401" y="2946401"/>
            <a:ext cx="7651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61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599" y="4467261"/>
            <a:ext cx="10096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199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182" y="4398999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416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1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4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53" y="352733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39" y="491040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39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48" y="176829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603" y="2822727"/>
            <a:ext cx="8794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414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616" y="3637121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394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978" y="4357875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2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394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09"/>
            <a:ext cx="136499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57" y="491040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53" y="495433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892" y="5233988"/>
            <a:ext cx="7381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44" y="543682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25" y="2197254"/>
            <a:ext cx="9636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26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97" y="4011799"/>
            <a:ext cx="63658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7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326"/>
            <a:ext cx="638176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73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613"/>
            <a:ext cx="63658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32" y="271080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624932" y="2589156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938" y="4821424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80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116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753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904" y="3408399"/>
            <a:ext cx="110013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1" y="1747990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37" y="3494422"/>
            <a:ext cx="139303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6" y="2798919"/>
            <a:ext cx="148272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998" y="3005323"/>
            <a:ext cx="11366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986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864"/>
            <a:ext cx="1009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73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31182" y="3688811"/>
            <a:ext cx="101838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116"/>
            <a:ext cx="628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6" y="5826277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944" y="3837024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52" y="2449667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30" y="2817814"/>
            <a:ext cx="215106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86" tIns="35586" rIns="35586" bIns="3558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45239" name="Группа 101"/>
          <p:cNvGrpSpPr>
            <a:grpSpLocks/>
          </p:cNvGrpSpPr>
          <p:nvPr/>
        </p:nvGrpSpPr>
        <p:grpSpPr bwMode="auto">
          <a:xfrm>
            <a:off x="9867907" y="5445279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4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8" y="5716632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605" y="5728777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61" y="176862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27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1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61" y="120665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99" tIns="38060" rIns="76099" bIns="380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403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26" y="1495471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6" y="1467001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507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5286" name="Rectangle 58"/>
          <p:cNvSpPr>
            <a:spLocks noChangeArrowheads="1"/>
          </p:cNvSpPr>
          <p:nvPr/>
        </p:nvSpPr>
        <p:spPr bwMode="auto">
          <a:xfrm>
            <a:off x="455613" y="896981"/>
            <a:ext cx="9067800" cy="37502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07" tIns="53364" rIns="106707" bIns="53364">
            <a:spAutoFit/>
          </a:bodyPr>
          <a:lstStyle/>
          <a:p>
            <a:pPr algn="ctr" defTabSz="1035937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700" b="1" dirty="0">
                <a:solidFill>
                  <a:srgbClr val="000000"/>
                </a:solidFill>
              </a:rPr>
              <a:t>мест массового выхода людей на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лед.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076415" y="301401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918636" y="318400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2007476" y="27456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5910124" y="359420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 bwMode="auto">
          <a:xfrm>
            <a:off x="4714101" y="393556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Овал 182"/>
          <p:cNvSpPr>
            <a:spLocks noChangeAspect="1"/>
          </p:cNvSpPr>
          <p:nvPr/>
        </p:nvSpPr>
        <p:spPr bwMode="auto">
          <a:xfrm>
            <a:off x="3064805" y="363378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Овал 183"/>
          <p:cNvSpPr>
            <a:spLocks noChangeAspect="1"/>
          </p:cNvSpPr>
          <p:nvPr/>
        </p:nvSpPr>
        <p:spPr bwMode="auto">
          <a:xfrm>
            <a:off x="4169704" y="341354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086199" y="331456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1272785" y="368715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6473276" y="388918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338"/>
            <a:ext cx="127317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4980521" y="223049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5367436" y="321332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3937954" y="412019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56" y="3849845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613841" y="395658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733063" y="455917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2194845" y="473071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218442" y="321481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8864458" y="314719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7576191" y="185745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34232" y="265173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97953" y="249728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7614282" y="550727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665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7490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98" tIns="30677" rIns="61298" bIns="3067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</a:t>
            </a:r>
            <a:r>
              <a:rPr lang="ru-RU" altLang="ru-RU" dirty="0" smtClean="0"/>
              <a:t>РИСКОМ СХОДА СНЕЖНЫХ МАСС СО СКЛОНОВ И КРЫШ ЗДАНИЙ)  </a:t>
            </a:r>
            <a:endParaRPr lang="ru-RU" altLang="ru-RU" dirty="0"/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59" tIns="38040" rIns="76059" bIns="38040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98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9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29" y="273813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80" y="3089428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98" y="152455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47" y="172358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38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26" y="1467860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68" y="4017579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20" y="277673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22" y="443328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62" y="2065343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4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18" y="2905036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47" y="266886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792" y="1460536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83" y="2001873"/>
            <a:ext cx="638176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427"/>
            <a:ext cx="877888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70211"/>
            <a:ext cx="63817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389966" y="2671975"/>
            <a:ext cx="96361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79825"/>
            <a:ext cx="519112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101"/>
            <a:ext cx="739774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7362"/>
            <a:ext cx="735014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3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87" y="3710146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67" y="2589190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699" y="2906596"/>
            <a:ext cx="741362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401" y="2946401"/>
            <a:ext cx="765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61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599" y="4467261"/>
            <a:ext cx="1009650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199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30236" y="4445842"/>
            <a:ext cx="8699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416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1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4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53" y="352733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39" y="491040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39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48" y="176829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603" y="2822727"/>
            <a:ext cx="8794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414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616" y="3637121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394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44021" y="4328375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2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394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09"/>
            <a:ext cx="136499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57" y="491040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53" y="495433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261133" y="5421637"/>
            <a:ext cx="7381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44" y="543682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13801" y="2103527"/>
            <a:ext cx="963613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26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97" y="4011799"/>
            <a:ext cx="636586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7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326"/>
            <a:ext cx="638176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73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613"/>
            <a:ext cx="636586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32" y="271080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5218" y="2646021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49310" y="4858628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80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43" tIns="38076" rIns="76143" bIns="380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116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753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904" y="3408399"/>
            <a:ext cx="1100138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013877" y="1535841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</a:t>
            </a: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37" y="3494422"/>
            <a:ext cx="139303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56" y="2798919"/>
            <a:ext cx="1482726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130881" y="3177722"/>
            <a:ext cx="1136649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986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864"/>
            <a:ext cx="1009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73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234482" y="3868430"/>
            <a:ext cx="101838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1982569" y="4818192"/>
            <a:ext cx="628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6" y="5826277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70054" y="3683165"/>
            <a:ext cx="869949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52" y="2449667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30" y="2817814"/>
            <a:ext cx="2151063" cy="8106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86" tIns="35586" rIns="35586" bIns="35586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РИСК СХОДА СНЕЖНЫХ МАСС И НАЛЕДИ С КРУТЫХ СКЛОНОВ И КРЫШ ЗДАНИЙ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61" y="176862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27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1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61" y="120665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99" tIns="38060" rIns="76099" bIns="380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403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3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26" y="1495471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83" tIns="38048" rIns="76083" bIns="380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6" y="1467001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338"/>
            <a:ext cx="1273176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56" y="3849845"/>
            <a:ext cx="881063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grpSp>
        <p:nvGrpSpPr>
          <p:cNvPr id="147" name="Группа 234"/>
          <p:cNvGrpSpPr>
            <a:grpSpLocks/>
          </p:cNvGrpSpPr>
          <p:nvPr/>
        </p:nvGrpSpPr>
        <p:grpSpPr bwMode="auto">
          <a:xfrm>
            <a:off x="9867908" y="4078321"/>
            <a:ext cx="2216246" cy="2614744"/>
            <a:chOff x="793566" y="8262289"/>
            <a:chExt cx="4921436" cy="1332952"/>
          </a:xfrm>
        </p:grpSpPr>
        <p:sp>
          <p:nvSpPr>
            <p:cNvPr id="148" name="Прямоугольник 147"/>
            <p:cNvSpPr/>
            <p:nvPr/>
          </p:nvSpPr>
          <p:spPr>
            <a:xfrm>
              <a:off x="793566" y="8262289"/>
              <a:ext cx="4921436" cy="133295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9" name="Text Box 144"/>
            <p:cNvSpPr txBox="1">
              <a:spLocks noChangeArrowheads="1"/>
            </p:cNvSpPr>
            <p:nvPr/>
          </p:nvSpPr>
          <p:spPr bwMode="auto">
            <a:xfrm>
              <a:off x="1827821" y="8278674"/>
              <a:ext cx="2972866" cy="1747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52" name="Прямоугольник 237"/>
          <p:cNvSpPr>
            <a:spLocks noChangeArrowheads="1"/>
          </p:cNvSpPr>
          <p:nvPr/>
        </p:nvSpPr>
        <p:spPr bwMode="auto">
          <a:xfrm>
            <a:off x="10363227" y="5167008"/>
            <a:ext cx="1722370" cy="159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147" tIns="37080" rIns="74147" bIns="3708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связанным со сходом снега: количество происшествий/погибло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  </a:t>
            </a:r>
            <a:r>
              <a:rPr lang="ru-RU" altLang="ru-RU" kern="0" dirty="0" smtClean="0">
                <a:solidFill>
                  <a:srgbClr val="FF0000"/>
                </a:solidFill>
                <a:cs typeface="Times New Roman" pitchFamily="18" charset="0"/>
              </a:rPr>
              <a:t>(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в т.ч. дети)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/пострадало 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(в </a:t>
            </a:r>
            <a:r>
              <a:rPr lang="ru-RU" altLang="ru-RU" kern="0" dirty="0" err="1">
                <a:solidFill>
                  <a:srgbClr val="FF0000"/>
                </a:solidFill>
                <a:cs typeface="Times New Roman" pitchFamily="18" charset="0"/>
              </a:rPr>
              <a:t>т.ч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. дети) </a:t>
            </a:r>
          </a:p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2008-2023г.г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.)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 flipH="1">
            <a:off x="7752659" y="3178775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>
          <a:xfrm flipH="1">
            <a:off x="7180430" y="5638246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3/0,5</a:t>
            </a:r>
            <a:r>
              <a:rPr lang="ru-RU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(0,5)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/8</a:t>
            </a:r>
            <a:r>
              <a:rPr lang="ru-RU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(8)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>
          <a:xfrm flipH="1">
            <a:off x="9896584" y="5307201"/>
            <a:ext cx="504024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>
          <a:xfrm flipH="1">
            <a:off x="2514832" y="2864013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(0,5)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>
          <a:xfrm flipH="1">
            <a:off x="6737910" y="3017455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>
          <a:xfrm flipH="1">
            <a:off x="4496011" y="3950734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>
          <a:xfrm flipH="1">
            <a:off x="2816539" y="2334205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5" name="AutoShape 84"/>
          <p:cNvSpPr>
            <a:spLocks noChangeArrowheads="1"/>
          </p:cNvSpPr>
          <p:nvPr/>
        </p:nvSpPr>
        <p:spPr bwMode="auto">
          <a:xfrm>
            <a:off x="374000" y="4078255"/>
            <a:ext cx="1942808" cy="626309"/>
          </a:xfrm>
          <a:prstGeom prst="wedgeRectCallout">
            <a:avLst>
              <a:gd name="adj1" fmla="val 54974"/>
              <a:gd name="adj2" fmla="val -14550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спортивно-оздоровительный комплекс «Казань»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Верхнеуслонский МР, с. Савино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10390363" y="4528004"/>
            <a:ext cx="1571625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72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Горнолыжный комплекс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297758" y="3116340"/>
            <a:ext cx="329570" cy="32372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2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10001509" y="4491112"/>
            <a:ext cx="247449" cy="243056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5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145" y="3958515"/>
            <a:ext cx="328955" cy="32311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6" name="AutoShape 84"/>
          <p:cNvSpPr>
            <a:spLocks noChangeArrowheads="1"/>
          </p:cNvSpPr>
          <p:nvPr/>
        </p:nvSpPr>
        <p:spPr bwMode="auto">
          <a:xfrm>
            <a:off x="7471621" y="3850806"/>
            <a:ext cx="2154238" cy="529433"/>
          </a:xfrm>
          <a:prstGeom prst="wedgeRectCallout">
            <a:avLst>
              <a:gd name="adj1" fmla="val -78209"/>
              <a:gd name="adj2" fmla="val -969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спортивно-деловой комплекс «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Заинский МР, с. 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endParaRPr lang="ru-RU" altLang="ru-RU" sz="9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87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220" y="4704565"/>
            <a:ext cx="322603" cy="316877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8" name="AutoShape 84"/>
          <p:cNvSpPr>
            <a:spLocks noChangeArrowheads="1"/>
          </p:cNvSpPr>
          <p:nvPr/>
        </p:nvSpPr>
        <p:spPr bwMode="auto">
          <a:xfrm>
            <a:off x="7434694" y="4905168"/>
            <a:ext cx="2154238" cy="488232"/>
          </a:xfrm>
          <a:prstGeom prst="wedgeRectCallout">
            <a:avLst>
              <a:gd name="adj1" fmla="val -77325"/>
              <a:gd name="adj2" fmla="val -5066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«Ян»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Альметьевский МР, с. Поташная Поляна</a:t>
            </a:r>
          </a:p>
        </p:txBody>
      </p:sp>
      <p:pic>
        <p:nvPicPr>
          <p:cNvPr id="190" name="Picture 3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5051468" y="2283738"/>
            <a:ext cx="332935" cy="32702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1" name="AutoShape 84"/>
          <p:cNvSpPr>
            <a:spLocks noChangeArrowheads="1"/>
          </p:cNvSpPr>
          <p:nvPr/>
        </p:nvSpPr>
        <p:spPr bwMode="auto">
          <a:xfrm>
            <a:off x="5305579" y="1015309"/>
            <a:ext cx="2154238" cy="445296"/>
          </a:xfrm>
          <a:prstGeom prst="wedgeRectCallout">
            <a:avLst>
              <a:gd name="adj1" fmla="val -48142"/>
              <a:gd name="adj2" fmla="val 20847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 «Медная Гора»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Кукморский МР, г. Кукмор</a:t>
            </a:r>
          </a:p>
        </p:txBody>
      </p:sp>
      <p:pic>
        <p:nvPicPr>
          <p:cNvPr id="192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562257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3" name="AutoShape 84"/>
          <p:cNvSpPr>
            <a:spLocks noChangeArrowheads="1"/>
          </p:cNvSpPr>
          <p:nvPr/>
        </p:nvSpPr>
        <p:spPr bwMode="auto">
          <a:xfrm>
            <a:off x="374000" y="830497"/>
            <a:ext cx="1942808" cy="445296"/>
          </a:xfrm>
          <a:prstGeom prst="wedgeRectCallout">
            <a:avLst>
              <a:gd name="adj1" fmla="val 73097"/>
              <a:gd name="adj2" fmla="val 22130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«Каскад» Высокогорский МР, с. Дубьязы</a:t>
            </a:r>
          </a:p>
        </p:txBody>
      </p:sp>
      <p:pic>
        <p:nvPicPr>
          <p:cNvPr id="194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062160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5" name="AutoShape 84"/>
          <p:cNvSpPr>
            <a:spLocks noChangeArrowheads="1"/>
          </p:cNvSpPr>
          <p:nvPr/>
        </p:nvSpPr>
        <p:spPr bwMode="auto">
          <a:xfrm>
            <a:off x="374000" y="1988345"/>
            <a:ext cx="1942808" cy="508868"/>
          </a:xfrm>
          <a:prstGeom prst="wedgeRectCallout">
            <a:avLst>
              <a:gd name="adj1" fmla="val 64480"/>
              <a:gd name="adj2" fmla="val 886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261" tIns="61586" rIns="123261" bIns="61586"/>
          <a:lstStyle/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«Трамплин»</a:t>
            </a:r>
          </a:p>
          <a:p>
            <a:pPr algn="ctr" defTabSz="1042979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г. Казань</a:t>
            </a:r>
          </a:p>
        </p:txBody>
      </p:sp>
      <p:sp>
        <p:nvSpPr>
          <p:cNvPr id="196" name="Овал 195"/>
          <p:cNvSpPr>
            <a:spLocks noChangeAspect="1"/>
          </p:cNvSpPr>
          <p:nvPr/>
        </p:nvSpPr>
        <p:spPr>
          <a:xfrm flipH="1">
            <a:off x="10001423" y="4876331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7" name="Прямоугольник 196"/>
          <p:cNvSpPr/>
          <p:nvPr/>
        </p:nvSpPr>
        <p:spPr bwMode="auto">
          <a:xfrm>
            <a:off x="10400606" y="4801395"/>
            <a:ext cx="1662834" cy="3385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672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8047228" y="461883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9" name="Овал 198"/>
          <p:cNvSpPr>
            <a:spLocks noChangeAspect="1"/>
          </p:cNvSpPr>
          <p:nvPr/>
        </p:nvSpPr>
        <p:spPr>
          <a:xfrm flipH="1">
            <a:off x="8805692" y="305020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 flipH="1">
            <a:off x="7688670" y="5893274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1" name="Овал 200"/>
          <p:cNvSpPr>
            <a:spLocks noChangeAspect="1"/>
          </p:cNvSpPr>
          <p:nvPr/>
        </p:nvSpPr>
        <p:spPr>
          <a:xfrm flipH="1">
            <a:off x="2741716" y="176829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3033136" y="2603438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3" name="Овал 202"/>
          <p:cNvSpPr>
            <a:spLocks noChangeAspect="1"/>
          </p:cNvSpPr>
          <p:nvPr/>
        </p:nvSpPr>
        <p:spPr>
          <a:xfrm flipH="1">
            <a:off x="7012060" y="2504834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4" name="Овал 203"/>
          <p:cNvSpPr>
            <a:spLocks noChangeAspect="1"/>
          </p:cNvSpPr>
          <p:nvPr/>
        </p:nvSpPr>
        <p:spPr>
          <a:xfrm flipH="1">
            <a:off x="7725750" y="3428633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5" name="Овал 204"/>
          <p:cNvSpPr>
            <a:spLocks noChangeAspect="1"/>
          </p:cNvSpPr>
          <p:nvPr/>
        </p:nvSpPr>
        <p:spPr>
          <a:xfrm flipH="1">
            <a:off x="6653387" y="5396882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6" name="Овал 205"/>
          <p:cNvSpPr>
            <a:spLocks noChangeAspect="1"/>
          </p:cNvSpPr>
          <p:nvPr/>
        </p:nvSpPr>
        <p:spPr>
          <a:xfrm flipH="1">
            <a:off x="2980707" y="4508015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7" name="Овал 206"/>
          <p:cNvSpPr>
            <a:spLocks noChangeAspect="1"/>
          </p:cNvSpPr>
          <p:nvPr/>
        </p:nvSpPr>
        <p:spPr>
          <a:xfrm flipH="1">
            <a:off x="4668294" y="4237823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208" name="Овал 207"/>
          <p:cNvSpPr>
            <a:spLocks noChangeAspect="1"/>
          </p:cNvSpPr>
          <p:nvPr/>
        </p:nvSpPr>
        <p:spPr>
          <a:xfrm flipH="1">
            <a:off x="7007321" y="331247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</a:t>
            </a:r>
          </a:p>
        </p:txBody>
      </p:sp>
    </p:spTree>
    <p:extLst>
      <p:ext uri="{BB962C8B-B14F-4D97-AF65-F5344CB8AC3E}">
        <p14:creationId xmlns:p14="http://schemas.microsoft.com/office/powerpoint/2010/main" val="1110828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96" y="105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66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242" y="1323976"/>
            <a:ext cx="11891963" cy="263921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400" b="1" u="sng" dirty="0"/>
              <a:t>Консультация – предупреждение</a:t>
            </a:r>
            <a:endParaRPr lang="ru-RU" sz="2400" dirty="0"/>
          </a:p>
          <a:p>
            <a:pPr algn="ctr"/>
            <a:r>
              <a:rPr lang="ru-RU" sz="2400" b="1" u="sng" dirty="0"/>
              <a:t>об интенсивности метеорологических явлений</a:t>
            </a:r>
            <a:endParaRPr lang="ru-RU" sz="2400" dirty="0"/>
          </a:p>
          <a:p>
            <a:pPr algn="ctr"/>
            <a:r>
              <a:rPr lang="ru-RU" sz="2400" b="1" dirty="0"/>
              <a:t>  </a:t>
            </a:r>
            <a:r>
              <a:rPr lang="ru-RU" sz="2400" b="1" u="sng" dirty="0"/>
              <a:t>с 18 часов 13 марта до 18 часов 14 марта 2023 года</a:t>
            </a:r>
            <a:r>
              <a:rPr lang="ru-RU" sz="2400" dirty="0"/>
              <a:t> </a:t>
            </a:r>
            <a:endParaRPr lang="ru-RU" sz="2400" dirty="0" smtClean="0"/>
          </a:p>
          <a:p>
            <a:pPr algn="ctr"/>
            <a:endParaRPr lang="ru-RU" dirty="0"/>
          </a:p>
          <a:p>
            <a:pPr indent="361950"/>
            <a:r>
              <a:rPr lang="ru-RU" sz="2400" dirty="0"/>
              <a:t>    14 марта на территории Республики Татарстан и в г. Казани местами ожидаются:</a:t>
            </a:r>
          </a:p>
          <a:p>
            <a:pPr indent="361950"/>
            <a:r>
              <a:rPr lang="ru-RU" sz="2400" dirty="0"/>
              <a:t>- ночью и днем сильная гололедица;</a:t>
            </a:r>
          </a:p>
          <a:p>
            <a:pPr indent="361950"/>
            <a:r>
              <a:rPr lang="ru-RU" sz="2400" dirty="0"/>
              <a:t>- днем западный, юго-западный ветер порывами до 15-17 м/с</a:t>
            </a:r>
            <a:r>
              <a:rPr lang="ru-RU" sz="2400" dirty="0" smtClean="0"/>
              <a:t>.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257887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7644444"/>
              </p:ext>
            </p:extLst>
          </p:nvPr>
        </p:nvGraphicFramePr>
        <p:xfrm>
          <a:off x="7607775" y="2965815"/>
          <a:ext cx="4529104" cy="2386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0819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2091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59118">
                <a:tc gridSpan="2">
                  <a:txBody>
                    <a:bodyPr/>
                    <a:lstStyle/>
                    <a:p>
                      <a:pPr algn="l"/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Условные обозначения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явлений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98095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Ветер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Прочие опасности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Заморозки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Снег/обледенение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Туман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Гроза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Очень низкая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Очень высокая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Пожарная опасность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Сход снежных масс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Дождь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Наводнение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Паводок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Гололедные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явления</a:t>
                      </a: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83" name="Text Box 7"/>
          <p:cNvSpPr txBox="1">
            <a:spLocks noChangeArrowheads="1"/>
          </p:cNvSpPr>
          <p:nvPr/>
        </p:nvSpPr>
        <p:spPr bwMode="auto">
          <a:xfrm>
            <a:off x="-12698" y="60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48" tIns="30778" rIns="61548" bIns="3077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ПРОГНОСТИЧЕСКАЯ КАРТА РИСКОВ И ОПАСНОСТЕЙ </a:t>
            </a:r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pic>
        <p:nvPicPr>
          <p:cNvPr id="22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94" y="1150206"/>
            <a:ext cx="7326520" cy="4921807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noFill/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3" name="Полилиния 222"/>
          <p:cNvSpPr/>
          <p:nvPr/>
        </p:nvSpPr>
        <p:spPr>
          <a:xfrm>
            <a:off x="4962392" y="2737374"/>
            <a:ext cx="958245" cy="83305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4" name="Полилиния 223"/>
          <p:cNvSpPr/>
          <p:nvPr/>
        </p:nvSpPr>
        <p:spPr>
          <a:xfrm>
            <a:off x="4034759" y="3033860"/>
            <a:ext cx="1062530" cy="1024454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2938379" y="2521362"/>
            <a:ext cx="660954" cy="663698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7" name="Полилиния 226"/>
          <p:cNvSpPr/>
          <p:nvPr/>
        </p:nvSpPr>
        <p:spPr>
          <a:xfrm>
            <a:off x="2477364" y="1665372"/>
            <a:ext cx="823194" cy="1052721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8" name="Полилиния 227"/>
          <p:cNvSpPr/>
          <p:nvPr/>
        </p:nvSpPr>
        <p:spPr>
          <a:xfrm>
            <a:off x="3821506" y="3805921"/>
            <a:ext cx="792277" cy="720972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9" name="Полилиния 228"/>
          <p:cNvSpPr/>
          <p:nvPr/>
        </p:nvSpPr>
        <p:spPr>
          <a:xfrm>
            <a:off x="4698206" y="3384948"/>
            <a:ext cx="811628" cy="84050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3475994" y="4149054"/>
            <a:ext cx="800525" cy="766532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1" name="Полилиния 230"/>
          <p:cNvSpPr/>
          <p:nvPr/>
        </p:nvSpPr>
        <p:spPr>
          <a:xfrm>
            <a:off x="3121226" y="2169621"/>
            <a:ext cx="700276" cy="784710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2" name="Полилиния 231"/>
          <p:cNvSpPr/>
          <p:nvPr/>
        </p:nvSpPr>
        <p:spPr>
          <a:xfrm>
            <a:off x="2139314" y="1659537"/>
            <a:ext cx="539798" cy="645357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3" name="Полилиния 232"/>
          <p:cNvSpPr/>
          <p:nvPr/>
        </p:nvSpPr>
        <p:spPr>
          <a:xfrm>
            <a:off x="1397732" y="2878164"/>
            <a:ext cx="645912" cy="858600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4" name="Полилиния 233"/>
          <p:cNvSpPr/>
          <p:nvPr/>
        </p:nvSpPr>
        <p:spPr>
          <a:xfrm>
            <a:off x="2232326" y="2678838"/>
            <a:ext cx="985420" cy="57144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5" name="Полилиния 234"/>
          <p:cNvSpPr/>
          <p:nvPr/>
        </p:nvSpPr>
        <p:spPr>
          <a:xfrm>
            <a:off x="3263897" y="3448389"/>
            <a:ext cx="1003769" cy="770696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2529617" y="3568536"/>
            <a:ext cx="1020923" cy="95065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1645281" y="3385310"/>
            <a:ext cx="712522" cy="794487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2699786" y="2930168"/>
            <a:ext cx="1152451" cy="756873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9" name="Полилиния 238"/>
          <p:cNvSpPr/>
          <p:nvPr/>
        </p:nvSpPr>
        <p:spPr>
          <a:xfrm>
            <a:off x="5392312" y="3404355"/>
            <a:ext cx="614955" cy="85317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0" name="Полилиния 239"/>
          <p:cNvSpPr/>
          <p:nvPr/>
        </p:nvSpPr>
        <p:spPr>
          <a:xfrm>
            <a:off x="4437720" y="3876250"/>
            <a:ext cx="1369828" cy="90817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1" name="Полилиния 240"/>
          <p:cNvSpPr/>
          <p:nvPr/>
        </p:nvSpPr>
        <p:spPr>
          <a:xfrm>
            <a:off x="5663142" y="2658351"/>
            <a:ext cx="953336" cy="961565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6146019" y="4561561"/>
            <a:ext cx="607381" cy="559922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3" name="Полилиния 242"/>
          <p:cNvSpPr/>
          <p:nvPr/>
        </p:nvSpPr>
        <p:spPr>
          <a:xfrm>
            <a:off x="1811849" y="1918839"/>
            <a:ext cx="959791" cy="1068415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4" name="Полилиния 243"/>
          <p:cNvSpPr/>
          <p:nvPr/>
        </p:nvSpPr>
        <p:spPr>
          <a:xfrm>
            <a:off x="3126412" y="4475437"/>
            <a:ext cx="1053965" cy="981825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2530771" y="4149058"/>
            <a:ext cx="701739" cy="104618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49622" y="4330387"/>
            <a:ext cx="899216" cy="76534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1810485" y="2714214"/>
            <a:ext cx="431445" cy="36647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5634092" y="1688900"/>
            <a:ext cx="1027796" cy="1107264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1" name="Полилиния 250"/>
          <p:cNvSpPr/>
          <p:nvPr/>
        </p:nvSpPr>
        <p:spPr>
          <a:xfrm>
            <a:off x="4962824" y="2479146"/>
            <a:ext cx="907423" cy="468634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379520" y="2764049"/>
            <a:ext cx="953721" cy="1029157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296088" y="1918623"/>
            <a:ext cx="967610" cy="82240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4254478" y="2382702"/>
            <a:ext cx="453712" cy="257289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3610950" y="2515941"/>
            <a:ext cx="1004648" cy="1019969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2902603" y="1600286"/>
            <a:ext cx="652790" cy="721330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458195" y="2676747"/>
            <a:ext cx="912053" cy="624846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5749881" y="4027521"/>
            <a:ext cx="962980" cy="813219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5920557" y="3410146"/>
            <a:ext cx="980920" cy="706397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1" name="Полилиния 270"/>
          <p:cNvSpPr/>
          <p:nvPr/>
        </p:nvSpPr>
        <p:spPr>
          <a:xfrm>
            <a:off x="1973733" y="3022447"/>
            <a:ext cx="1070622" cy="895918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4" name="Полилиния 273"/>
          <p:cNvSpPr/>
          <p:nvPr/>
        </p:nvSpPr>
        <p:spPr>
          <a:xfrm>
            <a:off x="952337" y="2436654"/>
            <a:ext cx="1137175" cy="97057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7" name="Полилиния 276"/>
          <p:cNvSpPr/>
          <p:nvPr/>
        </p:nvSpPr>
        <p:spPr>
          <a:xfrm>
            <a:off x="576132" y="3349801"/>
            <a:ext cx="954878" cy="605894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8" name="Полилиния 277"/>
          <p:cNvSpPr/>
          <p:nvPr/>
        </p:nvSpPr>
        <p:spPr>
          <a:xfrm>
            <a:off x="1059399" y="4021741"/>
            <a:ext cx="928836" cy="953350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0" name="Полилиния 279"/>
          <p:cNvSpPr/>
          <p:nvPr/>
        </p:nvSpPr>
        <p:spPr>
          <a:xfrm>
            <a:off x="932041" y="3530742"/>
            <a:ext cx="865178" cy="64322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1" name="Полилиния 280"/>
          <p:cNvSpPr/>
          <p:nvPr/>
        </p:nvSpPr>
        <p:spPr>
          <a:xfrm>
            <a:off x="688058" y="3939419"/>
            <a:ext cx="852638" cy="84997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3" name="Полилиния 282"/>
          <p:cNvSpPr/>
          <p:nvPr/>
        </p:nvSpPr>
        <p:spPr>
          <a:xfrm>
            <a:off x="174932" y="4509942"/>
            <a:ext cx="852638" cy="685339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6" name="Полилиния 285"/>
          <p:cNvSpPr/>
          <p:nvPr/>
        </p:nvSpPr>
        <p:spPr>
          <a:xfrm>
            <a:off x="1810722" y="3847534"/>
            <a:ext cx="999246" cy="1248160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0" name="Полилиния 289"/>
          <p:cNvSpPr/>
          <p:nvPr/>
        </p:nvSpPr>
        <p:spPr>
          <a:xfrm>
            <a:off x="5568506" y="4603695"/>
            <a:ext cx="690598" cy="943778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2" name="Полилиния 291"/>
          <p:cNvSpPr/>
          <p:nvPr/>
        </p:nvSpPr>
        <p:spPr>
          <a:xfrm>
            <a:off x="4742878" y="4561622"/>
            <a:ext cx="1095216" cy="894482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3" name="Полилиния 292"/>
          <p:cNvSpPr/>
          <p:nvPr/>
        </p:nvSpPr>
        <p:spPr>
          <a:xfrm>
            <a:off x="6035374" y="4986609"/>
            <a:ext cx="590288" cy="1045239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87" tIns="38752" rIns="77487" bIns="38752" rtlCol="0" anchor="ctr"/>
          <a:lstStyle/>
          <a:p>
            <a:pPr algn="ctr" defTabSz="1218718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301" name="Прямоугольник 300"/>
          <p:cNvSpPr/>
          <p:nvPr/>
        </p:nvSpPr>
        <p:spPr>
          <a:xfrm>
            <a:off x="1540655" y="2690335"/>
            <a:ext cx="645224" cy="161583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sz="105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17" name="Прямоугольник 316"/>
          <p:cNvSpPr/>
          <p:nvPr/>
        </p:nvSpPr>
        <p:spPr>
          <a:xfrm>
            <a:off x="4881619" y="3146920"/>
            <a:ext cx="1256430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2433509" y="2548605"/>
            <a:ext cx="1795638" cy="725836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-5…-7</a:t>
            </a:r>
            <a:endParaRPr lang="ru-RU" sz="105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0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…+2</a:t>
            </a:r>
            <a:endParaRPr lang="ru-RU" sz="105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" name="Прямоугольник 106"/>
          <p:cNvSpPr/>
          <p:nvPr/>
        </p:nvSpPr>
        <p:spPr>
          <a:xfrm>
            <a:off x="3113118" y="5091288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0" name="Прямоугольник 109"/>
          <p:cNvSpPr/>
          <p:nvPr/>
        </p:nvSpPr>
        <p:spPr>
          <a:xfrm>
            <a:off x="5568506" y="1916277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3086498" y="2016220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025602" y="5547473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3" name="Прямоугольник 112"/>
          <p:cNvSpPr/>
          <p:nvPr/>
        </p:nvSpPr>
        <p:spPr>
          <a:xfrm>
            <a:off x="159282" y="4841826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5144271" y="4421794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015281" y="3695468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" name="Прямоугольник 116"/>
          <p:cNvSpPr/>
          <p:nvPr/>
        </p:nvSpPr>
        <p:spPr>
          <a:xfrm>
            <a:off x="2626953" y="3990063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-5…-8</a:t>
            </a:r>
          </a:p>
          <a:p>
            <a:pPr algn="ctr">
              <a:defRPr/>
            </a:pPr>
            <a:r>
              <a:rPr lang="ru-RU" sz="1050" b="1" u="sng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" name="Полилиния 1"/>
          <p:cNvSpPr/>
          <p:nvPr/>
        </p:nvSpPr>
        <p:spPr>
          <a:xfrm>
            <a:off x="1367983" y="2882230"/>
            <a:ext cx="1002183" cy="2040941"/>
          </a:xfrm>
          <a:custGeom>
            <a:avLst/>
            <a:gdLst>
              <a:gd name="connsiteX0" fmla="*/ 0 w 1002183"/>
              <a:gd name="connsiteY0" fmla="*/ 51206 h 2040941"/>
              <a:gd name="connsiteX1" fmla="*/ 138989 w 1002183"/>
              <a:gd name="connsiteY1" fmla="*/ 65837 h 2040941"/>
              <a:gd name="connsiteX2" fmla="*/ 212141 w 1002183"/>
              <a:gd name="connsiteY2" fmla="*/ 65837 h 2040941"/>
              <a:gd name="connsiteX3" fmla="*/ 263348 w 1002183"/>
              <a:gd name="connsiteY3" fmla="*/ 21945 h 2040941"/>
              <a:gd name="connsiteX4" fmla="*/ 329184 w 1002183"/>
              <a:gd name="connsiteY4" fmla="*/ 0 h 2040941"/>
              <a:gd name="connsiteX5" fmla="*/ 373076 w 1002183"/>
              <a:gd name="connsiteY5" fmla="*/ 51206 h 2040941"/>
              <a:gd name="connsiteX6" fmla="*/ 453543 w 1002183"/>
              <a:gd name="connsiteY6" fmla="*/ 43891 h 2040941"/>
              <a:gd name="connsiteX7" fmla="*/ 526695 w 1002183"/>
              <a:gd name="connsiteY7" fmla="*/ 29261 h 2040941"/>
              <a:gd name="connsiteX8" fmla="*/ 614477 w 1002183"/>
              <a:gd name="connsiteY8" fmla="*/ 51206 h 2040941"/>
              <a:gd name="connsiteX9" fmla="*/ 665684 w 1002183"/>
              <a:gd name="connsiteY9" fmla="*/ 80467 h 2040941"/>
              <a:gd name="connsiteX10" fmla="*/ 643738 w 1002183"/>
              <a:gd name="connsiteY10" fmla="*/ 190195 h 2040941"/>
              <a:gd name="connsiteX11" fmla="*/ 607162 w 1002183"/>
              <a:gd name="connsiteY11" fmla="*/ 285293 h 2040941"/>
              <a:gd name="connsiteX12" fmla="*/ 607162 w 1002183"/>
              <a:gd name="connsiteY12" fmla="*/ 351129 h 2040941"/>
              <a:gd name="connsiteX13" fmla="*/ 614477 w 1002183"/>
              <a:gd name="connsiteY13" fmla="*/ 453542 h 2040941"/>
              <a:gd name="connsiteX14" fmla="*/ 643738 w 1002183"/>
              <a:gd name="connsiteY14" fmla="*/ 526694 h 2040941"/>
              <a:gd name="connsiteX15" fmla="*/ 636423 w 1002183"/>
              <a:gd name="connsiteY15" fmla="*/ 592531 h 2040941"/>
              <a:gd name="connsiteX16" fmla="*/ 658368 w 1002183"/>
              <a:gd name="connsiteY16" fmla="*/ 658368 h 2040941"/>
              <a:gd name="connsiteX17" fmla="*/ 702260 w 1002183"/>
              <a:gd name="connsiteY17" fmla="*/ 694944 h 2040941"/>
              <a:gd name="connsiteX18" fmla="*/ 716890 w 1002183"/>
              <a:gd name="connsiteY18" fmla="*/ 768096 h 2040941"/>
              <a:gd name="connsiteX19" fmla="*/ 760781 w 1002183"/>
              <a:gd name="connsiteY19" fmla="*/ 855878 h 2040941"/>
              <a:gd name="connsiteX20" fmla="*/ 819303 w 1002183"/>
              <a:gd name="connsiteY20" fmla="*/ 899769 h 2040941"/>
              <a:gd name="connsiteX21" fmla="*/ 870509 w 1002183"/>
              <a:gd name="connsiteY21" fmla="*/ 958291 h 2040941"/>
              <a:gd name="connsiteX22" fmla="*/ 929031 w 1002183"/>
              <a:gd name="connsiteY22" fmla="*/ 994867 h 2040941"/>
              <a:gd name="connsiteX23" fmla="*/ 958292 w 1002183"/>
              <a:gd name="connsiteY23" fmla="*/ 1038758 h 2040941"/>
              <a:gd name="connsiteX24" fmla="*/ 1002183 w 1002183"/>
              <a:gd name="connsiteY24" fmla="*/ 1053389 h 2040941"/>
              <a:gd name="connsiteX25" fmla="*/ 1002183 w 1002183"/>
              <a:gd name="connsiteY25" fmla="*/ 1089965 h 2040941"/>
              <a:gd name="connsiteX26" fmla="*/ 1002183 w 1002183"/>
              <a:gd name="connsiteY26" fmla="*/ 1133856 h 2040941"/>
              <a:gd name="connsiteX27" fmla="*/ 965607 w 1002183"/>
              <a:gd name="connsiteY27" fmla="*/ 1177747 h 2040941"/>
              <a:gd name="connsiteX28" fmla="*/ 899770 w 1002183"/>
              <a:gd name="connsiteY28" fmla="*/ 1170432 h 2040941"/>
              <a:gd name="connsiteX29" fmla="*/ 870509 w 1002183"/>
              <a:gd name="connsiteY29" fmla="*/ 1185062 h 2040941"/>
              <a:gd name="connsiteX30" fmla="*/ 746151 w 1002183"/>
              <a:gd name="connsiteY30" fmla="*/ 1221638 h 2040941"/>
              <a:gd name="connsiteX31" fmla="*/ 738836 w 1002183"/>
              <a:gd name="connsiteY31" fmla="*/ 1265529 h 2040941"/>
              <a:gd name="connsiteX32" fmla="*/ 724205 w 1002183"/>
              <a:gd name="connsiteY32" fmla="*/ 1294790 h 2040941"/>
              <a:gd name="connsiteX33" fmla="*/ 651053 w 1002183"/>
              <a:gd name="connsiteY33" fmla="*/ 1265529 h 2040941"/>
              <a:gd name="connsiteX34" fmla="*/ 563271 w 1002183"/>
              <a:gd name="connsiteY34" fmla="*/ 1294790 h 2040941"/>
              <a:gd name="connsiteX35" fmla="*/ 468173 w 1002183"/>
              <a:gd name="connsiteY35" fmla="*/ 1324051 h 2040941"/>
              <a:gd name="connsiteX36" fmla="*/ 446228 w 1002183"/>
              <a:gd name="connsiteY36" fmla="*/ 1389888 h 2040941"/>
              <a:gd name="connsiteX37" fmla="*/ 475488 w 1002183"/>
              <a:gd name="connsiteY37" fmla="*/ 1426464 h 2040941"/>
              <a:gd name="connsiteX38" fmla="*/ 460858 w 1002183"/>
              <a:gd name="connsiteY38" fmla="*/ 1484985 h 2040941"/>
              <a:gd name="connsiteX39" fmla="*/ 446228 w 1002183"/>
              <a:gd name="connsiteY39" fmla="*/ 1565453 h 2040941"/>
              <a:gd name="connsiteX40" fmla="*/ 475488 w 1002183"/>
              <a:gd name="connsiteY40" fmla="*/ 1645920 h 2040941"/>
              <a:gd name="connsiteX41" fmla="*/ 482804 w 1002183"/>
              <a:gd name="connsiteY41" fmla="*/ 1675181 h 2040941"/>
              <a:gd name="connsiteX42" fmla="*/ 482804 w 1002183"/>
              <a:gd name="connsiteY42" fmla="*/ 1719072 h 2040941"/>
              <a:gd name="connsiteX43" fmla="*/ 599847 w 1002183"/>
              <a:gd name="connsiteY43" fmla="*/ 1755648 h 2040941"/>
              <a:gd name="connsiteX44" fmla="*/ 614477 w 1002183"/>
              <a:gd name="connsiteY44" fmla="*/ 1799539 h 2040941"/>
              <a:gd name="connsiteX45" fmla="*/ 497434 w 1002183"/>
              <a:gd name="connsiteY45" fmla="*/ 1799539 h 2040941"/>
              <a:gd name="connsiteX46" fmla="*/ 497434 w 1002183"/>
              <a:gd name="connsiteY46" fmla="*/ 2040941 h 204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02183" h="2040941">
                <a:moveTo>
                  <a:pt x="0" y="51206"/>
                </a:moveTo>
                <a:lnTo>
                  <a:pt x="138989" y="65837"/>
                </a:lnTo>
                <a:lnTo>
                  <a:pt x="212141" y="65837"/>
                </a:lnTo>
                <a:lnTo>
                  <a:pt x="263348" y="21945"/>
                </a:lnTo>
                <a:lnTo>
                  <a:pt x="329184" y="0"/>
                </a:lnTo>
                <a:lnTo>
                  <a:pt x="373076" y="51206"/>
                </a:lnTo>
                <a:lnTo>
                  <a:pt x="453543" y="43891"/>
                </a:lnTo>
                <a:lnTo>
                  <a:pt x="526695" y="29261"/>
                </a:lnTo>
                <a:lnTo>
                  <a:pt x="614477" y="51206"/>
                </a:lnTo>
                <a:lnTo>
                  <a:pt x="665684" y="80467"/>
                </a:lnTo>
                <a:lnTo>
                  <a:pt x="643738" y="190195"/>
                </a:lnTo>
                <a:lnTo>
                  <a:pt x="607162" y="285293"/>
                </a:lnTo>
                <a:lnTo>
                  <a:pt x="607162" y="351129"/>
                </a:lnTo>
                <a:lnTo>
                  <a:pt x="614477" y="453542"/>
                </a:lnTo>
                <a:lnTo>
                  <a:pt x="643738" y="526694"/>
                </a:lnTo>
                <a:lnTo>
                  <a:pt x="636423" y="592531"/>
                </a:lnTo>
                <a:lnTo>
                  <a:pt x="658368" y="658368"/>
                </a:lnTo>
                <a:lnTo>
                  <a:pt x="702260" y="694944"/>
                </a:lnTo>
                <a:lnTo>
                  <a:pt x="716890" y="768096"/>
                </a:lnTo>
                <a:lnTo>
                  <a:pt x="760781" y="855878"/>
                </a:lnTo>
                <a:lnTo>
                  <a:pt x="819303" y="899769"/>
                </a:lnTo>
                <a:lnTo>
                  <a:pt x="870509" y="958291"/>
                </a:lnTo>
                <a:lnTo>
                  <a:pt x="929031" y="994867"/>
                </a:lnTo>
                <a:lnTo>
                  <a:pt x="958292" y="1038758"/>
                </a:lnTo>
                <a:lnTo>
                  <a:pt x="1002183" y="1053389"/>
                </a:lnTo>
                <a:lnTo>
                  <a:pt x="1002183" y="1089965"/>
                </a:lnTo>
                <a:lnTo>
                  <a:pt x="1002183" y="1133856"/>
                </a:lnTo>
                <a:lnTo>
                  <a:pt x="965607" y="1177747"/>
                </a:lnTo>
                <a:lnTo>
                  <a:pt x="899770" y="1170432"/>
                </a:lnTo>
                <a:lnTo>
                  <a:pt x="870509" y="1185062"/>
                </a:lnTo>
                <a:lnTo>
                  <a:pt x="746151" y="1221638"/>
                </a:lnTo>
                <a:lnTo>
                  <a:pt x="738836" y="1265529"/>
                </a:lnTo>
                <a:lnTo>
                  <a:pt x="724205" y="1294790"/>
                </a:lnTo>
                <a:lnTo>
                  <a:pt x="651053" y="1265529"/>
                </a:lnTo>
                <a:lnTo>
                  <a:pt x="563271" y="1294790"/>
                </a:lnTo>
                <a:lnTo>
                  <a:pt x="468173" y="1324051"/>
                </a:lnTo>
                <a:lnTo>
                  <a:pt x="446228" y="1389888"/>
                </a:lnTo>
                <a:lnTo>
                  <a:pt x="475488" y="1426464"/>
                </a:lnTo>
                <a:lnTo>
                  <a:pt x="460858" y="1484985"/>
                </a:lnTo>
                <a:lnTo>
                  <a:pt x="446228" y="1565453"/>
                </a:lnTo>
                <a:lnTo>
                  <a:pt x="475488" y="1645920"/>
                </a:lnTo>
                <a:lnTo>
                  <a:pt x="482804" y="1675181"/>
                </a:lnTo>
                <a:lnTo>
                  <a:pt x="482804" y="1719072"/>
                </a:lnTo>
                <a:lnTo>
                  <a:pt x="599847" y="1755648"/>
                </a:lnTo>
                <a:lnTo>
                  <a:pt x="614477" y="1799539"/>
                </a:lnTo>
                <a:lnTo>
                  <a:pt x="497434" y="1799539"/>
                </a:lnTo>
                <a:lnTo>
                  <a:pt x="497434" y="2040941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2336800" y="2730541"/>
            <a:ext cx="2292350" cy="1206500"/>
          </a:xfrm>
          <a:custGeom>
            <a:avLst/>
            <a:gdLst>
              <a:gd name="connsiteX0" fmla="*/ 0 w 2292350"/>
              <a:gd name="connsiteY0" fmla="*/ 1187450 h 1206500"/>
              <a:gd name="connsiteX1" fmla="*/ 63500 w 2292350"/>
              <a:gd name="connsiteY1" fmla="*/ 1117600 h 1206500"/>
              <a:gd name="connsiteX2" fmla="*/ 133350 w 2292350"/>
              <a:gd name="connsiteY2" fmla="*/ 1206500 h 1206500"/>
              <a:gd name="connsiteX3" fmla="*/ 247650 w 2292350"/>
              <a:gd name="connsiteY3" fmla="*/ 1162050 h 1206500"/>
              <a:gd name="connsiteX4" fmla="*/ 203200 w 2292350"/>
              <a:gd name="connsiteY4" fmla="*/ 1028700 h 1206500"/>
              <a:gd name="connsiteX5" fmla="*/ 260350 w 2292350"/>
              <a:gd name="connsiteY5" fmla="*/ 977900 h 1206500"/>
              <a:gd name="connsiteX6" fmla="*/ 311150 w 2292350"/>
              <a:gd name="connsiteY6" fmla="*/ 990600 h 1206500"/>
              <a:gd name="connsiteX7" fmla="*/ 323850 w 2292350"/>
              <a:gd name="connsiteY7" fmla="*/ 952500 h 1206500"/>
              <a:gd name="connsiteX8" fmla="*/ 355600 w 2292350"/>
              <a:gd name="connsiteY8" fmla="*/ 971550 h 1206500"/>
              <a:gd name="connsiteX9" fmla="*/ 482600 w 2292350"/>
              <a:gd name="connsiteY9" fmla="*/ 946150 h 1206500"/>
              <a:gd name="connsiteX10" fmla="*/ 508000 w 2292350"/>
              <a:gd name="connsiteY10" fmla="*/ 977900 h 1206500"/>
              <a:gd name="connsiteX11" fmla="*/ 565150 w 2292350"/>
              <a:gd name="connsiteY11" fmla="*/ 958850 h 1206500"/>
              <a:gd name="connsiteX12" fmla="*/ 584200 w 2292350"/>
              <a:gd name="connsiteY12" fmla="*/ 933450 h 1206500"/>
              <a:gd name="connsiteX13" fmla="*/ 673100 w 2292350"/>
              <a:gd name="connsiteY13" fmla="*/ 971550 h 1206500"/>
              <a:gd name="connsiteX14" fmla="*/ 711200 w 2292350"/>
              <a:gd name="connsiteY14" fmla="*/ 952500 h 1206500"/>
              <a:gd name="connsiteX15" fmla="*/ 704850 w 2292350"/>
              <a:gd name="connsiteY15" fmla="*/ 863600 h 1206500"/>
              <a:gd name="connsiteX16" fmla="*/ 787400 w 2292350"/>
              <a:gd name="connsiteY16" fmla="*/ 844550 h 1206500"/>
              <a:gd name="connsiteX17" fmla="*/ 838200 w 2292350"/>
              <a:gd name="connsiteY17" fmla="*/ 876300 h 1206500"/>
              <a:gd name="connsiteX18" fmla="*/ 946150 w 2292350"/>
              <a:gd name="connsiteY18" fmla="*/ 850900 h 1206500"/>
              <a:gd name="connsiteX19" fmla="*/ 1225550 w 2292350"/>
              <a:gd name="connsiteY19" fmla="*/ 844550 h 1206500"/>
              <a:gd name="connsiteX20" fmla="*/ 1263650 w 2292350"/>
              <a:gd name="connsiteY20" fmla="*/ 895350 h 1206500"/>
              <a:gd name="connsiteX21" fmla="*/ 1308100 w 2292350"/>
              <a:gd name="connsiteY21" fmla="*/ 895350 h 1206500"/>
              <a:gd name="connsiteX22" fmla="*/ 1358900 w 2292350"/>
              <a:gd name="connsiteY22" fmla="*/ 838200 h 1206500"/>
              <a:gd name="connsiteX23" fmla="*/ 1435100 w 2292350"/>
              <a:gd name="connsiteY23" fmla="*/ 781050 h 1206500"/>
              <a:gd name="connsiteX24" fmla="*/ 1485900 w 2292350"/>
              <a:gd name="connsiteY24" fmla="*/ 768350 h 1206500"/>
              <a:gd name="connsiteX25" fmla="*/ 1524000 w 2292350"/>
              <a:gd name="connsiteY25" fmla="*/ 742950 h 1206500"/>
              <a:gd name="connsiteX26" fmla="*/ 1663700 w 2292350"/>
              <a:gd name="connsiteY26" fmla="*/ 749300 h 1206500"/>
              <a:gd name="connsiteX27" fmla="*/ 1733550 w 2292350"/>
              <a:gd name="connsiteY27" fmla="*/ 774700 h 1206500"/>
              <a:gd name="connsiteX28" fmla="*/ 1727200 w 2292350"/>
              <a:gd name="connsiteY28" fmla="*/ 787400 h 1206500"/>
              <a:gd name="connsiteX29" fmla="*/ 1803400 w 2292350"/>
              <a:gd name="connsiteY29" fmla="*/ 787400 h 1206500"/>
              <a:gd name="connsiteX30" fmla="*/ 1879600 w 2292350"/>
              <a:gd name="connsiteY30" fmla="*/ 806450 h 1206500"/>
              <a:gd name="connsiteX31" fmla="*/ 1943100 w 2292350"/>
              <a:gd name="connsiteY31" fmla="*/ 812800 h 1206500"/>
              <a:gd name="connsiteX32" fmla="*/ 1962150 w 2292350"/>
              <a:gd name="connsiteY32" fmla="*/ 781050 h 1206500"/>
              <a:gd name="connsiteX33" fmla="*/ 2038350 w 2292350"/>
              <a:gd name="connsiteY33" fmla="*/ 781050 h 1206500"/>
              <a:gd name="connsiteX34" fmla="*/ 2095500 w 2292350"/>
              <a:gd name="connsiteY34" fmla="*/ 781050 h 1206500"/>
              <a:gd name="connsiteX35" fmla="*/ 2120900 w 2292350"/>
              <a:gd name="connsiteY35" fmla="*/ 723900 h 1206500"/>
              <a:gd name="connsiteX36" fmla="*/ 2203450 w 2292350"/>
              <a:gd name="connsiteY36" fmla="*/ 717550 h 1206500"/>
              <a:gd name="connsiteX37" fmla="*/ 2241550 w 2292350"/>
              <a:gd name="connsiteY37" fmla="*/ 679450 h 1206500"/>
              <a:gd name="connsiteX38" fmla="*/ 2241550 w 2292350"/>
              <a:gd name="connsiteY38" fmla="*/ 641350 h 1206500"/>
              <a:gd name="connsiteX39" fmla="*/ 2292350 w 2292350"/>
              <a:gd name="connsiteY39" fmla="*/ 596900 h 1206500"/>
              <a:gd name="connsiteX40" fmla="*/ 2273300 w 2292350"/>
              <a:gd name="connsiteY40" fmla="*/ 571500 h 1206500"/>
              <a:gd name="connsiteX41" fmla="*/ 2178050 w 2292350"/>
              <a:gd name="connsiteY41" fmla="*/ 546100 h 1206500"/>
              <a:gd name="connsiteX42" fmla="*/ 2139950 w 2292350"/>
              <a:gd name="connsiteY42" fmla="*/ 476250 h 1206500"/>
              <a:gd name="connsiteX43" fmla="*/ 2120900 w 2292350"/>
              <a:gd name="connsiteY43" fmla="*/ 431800 h 1206500"/>
              <a:gd name="connsiteX44" fmla="*/ 2120900 w 2292350"/>
              <a:gd name="connsiteY44" fmla="*/ 431800 h 1206500"/>
              <a:gd name="connsiteX45" fmla="*/ 2146300 w 2292350"/>
              <a:gd name="connsiteY45" fmla="*/ 323850 h 1206500"/>
              <a:gd name="connsiteX46" fmla="*/ 2146300 w 2292350"/>
              <a:gd name="connsiteY46" fmla="*/ 266700 h 1206500"/>
              <a:gd name="connsiteX47" fmla="*/ 2146300 w 2292350"/>
              <a:gd name="connsiteY47" fmla="*/ 215900 h 1206500"/>
              <a:gd name="connsiteX48" fmla="*/ 2146300 w 2292350"/>
              <a:gd name="connsiteY48" fmla="*/ 95250 h 1206500"/>
              <a:gd name="connsiteX49" fmla="*/ 2152650 w 2292350"/>
              <a:gd name="connsiteY49" fmla="*/ 0 h 1206500"/>
              <a:gd name="connsiteX50" fmla="*/ 2152650 w 2292350"/>
              <a:gd name="connsiteY50" fmla="*/ 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92350" h="1206500">
                <a:moveTo>
                  <a:pt x="0" y="1187450"/>
                </a:moveTo>
                <a:lnTo>
                  <a:pt x="63500" y="1117600"/>
                </a:lnTo>
                <a:lnTo>
                  <a:pt x="133350" y="1206500"/>
                </a:lnTo>
                <a:lnTo>
                  <a:pt x="247650" y="1162050"/>
                </a:lnTo>
                <a:lnTo>
                  <a:pt x="203200" y="1028700"/>
                </a:lnTo>
                <a:lnTo>
                  <a:pt x="260350" y="977900"/>
                </a:lnTo>
                <a:lnTo>
                  <a:pt x="311150" y="990600"/>
                </a:lnTo>
                <a:lnTo>
                  <a:pt x="323850" y="952500"/>
                </a:lnTo>
                <a:lnTo>
                  <a:pt x="355600" y="971550"/>
                </a:lnTo>
                <a:lnTo>
                  <a:pt x="482600" y="946150"/>
                </a:lnTo>
                <a:lnTo>
                  <a:pt x="508000" y="977900"/>
                </a:lnTo>
                <a:lnTo>
                  <a:pt x="565150" y="958850"/>
                </a:lnTo>
                <a:lnTo>
                  <a:pt x="584200" y="933450"/>
                </a:lnTo>
                <a:lnTo>
                  <a:pt x="673100" y="971550"/>
                </a:lnTo>
                <a:lnTo>
                  <a:pt x="711200" y="952500"/>
                </a:lnTo>
                <a:lnTo>
                  <a:pt x="704850" y="863600"/>
                </a:lnTo>
                <a:lnTo>
                  <a:pt x="787400" y="844550"/>
                </a:lnTo>
                <a:lnTo>
                  <a:pt x="838200" y="876300"/>
                </a:lnTo>
                <a:lnTo>
                  <a:pt x="946150" y="850900"/>
                </a:lnTo>
                <a:lnTo>
                  <a:pt x="1225550" y="844550"/>
                </a:lnTo>
                <a:lnTo>
                  <a:pt x="1263650" y="895350"/>
                </a:lnTo>
                <a:lnTo>
                  <a:pt x="1308100" y="895350"/>
                </a:lnTo>
                <a:lnTo>
                  <a:pt x="1358900" y="838200"/>
                </a:lnTo>
                <a:lnTo>
                  <a:pt x="1435100" y="781050"/>
                </a:lnTo>
                <a:lnTo>
                  <a:pt x="1485900" y="768350"/>
                </a:lnTo>
                <a:lnTo>
                  <a:pt x="1524000" y="742950"/>
                </a:lnTo>
                <a:lnTo>
                  <a:pt x="1663700" y="749300"/>
                </a:lnTo>
                <a:lnTo>
                  <a:pt x="1733550" y="774700"/>
                </a:lnTo>
                <a:lnTo>
                  <a:pt x="1727200" y="787400"/>
                </a:lnTo>
                <a:lnTo>
                  <a:pt x="1803400" y="787400"/>
                </a:lnTo>
                <a:lnTo>
                  <a:pt x="1879600" y="806450"/>
                </a:lnTo>
                <a:lnTo>
                  <a:pt x="1943100" y="812800"/>
                </a:lnTo>
                <a:lnTo>
                  <a:pt x="1962150" y="781050"/>
                </a:lnTo>
                <a:lnTo>
                  <a:pt x="2038350" y="781050"/>
                </a:lnTo>
                <a:lnTo>
                  <a:pt x="2095500" y="781050"/>
                </a:lnTo>
                <a:lnTo>
                  <a:pt x="2120900" y="723900"/>
                </a:lnTo>
                <a:lnTo>
                  <a:pt x="2203450" y="717550"/>
                </a:lnTo>
                <a:lnTo>
                  <a:pt x="2241550" y="679450"/>
                </a:lnTo>
                <a:lnTo>
                  <a:pt x="2241550" y="641350"/>
                </a:lnTo>
                <a:lnTo>
                  <a:pt x="2292350" y="596900"/>
                </a:lnTo>
                <a:lnTo>
                  <a:pt x="2273300" y="571500"/>
                </a:lnTo>
                <a:lnTo>
                  <a:pt x="2178050" y="546100"/>
                </a:lnTo>
                <a:lnTo>
                  <a:pt x="2139950" y="476250"/>
                </a:lnTo>
                <a:lnTo>
                  <a:pt x="2120900" y="431800"/>
                </a:lnTo>
                <a:lnTo>
                  <a:pt x="2120900" y="431800"/>
                </a:lnTo>
                <a:lnTo>
                  <a:pt x="2146300" y="323850"/>
                </a:lnTo>
                <a:lnTo>
                  <a:pt x="2146300" y="266700"/>
                </a:lnTo>
                <a:lnTo>
                  <a:pt x="2146300" y="215900"/>
                </a:lnTo>
                <a:lnTo>
                  <a:pt x="2146300" y="95250"/>
                </a:lnTo>
                <a:lnTo>
                  <a:pt x="2152650" y="0"/>
                </a:lnTo>
                <a:lnTo>
                  <a:pt x="2152650" y="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2863013" y="3335953"/>
            <a:ext cx="958493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718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4044991" y="3581441"/>
            <a:ext cx="901700" cy="1492250"/>
          </a:xfrm>
          <a:custGeom>
            <a:avLst/>
            <a:gdLst>
              <a:gd name="connsiteX0" fmla="*/ 215900 w 901700"/>
              <a:gd name="connsiteY0" fmla="*/ 0 h 1492250"/>
              <a:gd name="connsiteX1" fmla="*/ 215900 w 901700"/>
              <a:gd name="connsiteY1" fmla="*/ 57150 h 1492250"/>
              <a:gd name="connsiteX2" fmla="*/ 152400 w 901700"/>
              <a:gd name="connsiteY2" fmla="*/ 101600 h 1492250"/>
              <a:gd name="connsiteX3" fmla="*/ 82550 w 901700"/>
              <a:gd name="connsiteY3" fmla="*/ 95250 h 1492250"/>
              <a:gd name="connsiteX4" fmla="*/ 69850 w 901700"/>
              <a:gd name="connsiteY4" fmla="*/ 133350 h 1492250"/>
              <a:gd name="connsiteX5" fmla="*/ 38100 w 901700"/>
              <a:gd name="connsiteY5" fmla="*/ 171450 h 1492250"/>
              <a:gd name="connsiteX6" fmla="*/ 38100 w 901700"/>
              <a:gd name="connsiteY6" fmla="*/ 196850 h 1492250"/>
              <a:gd name="connsiteX7" fmla="*/ 12700 w 901700"/>
              <a:gd name="connsiteY7" fmla="*/ 196850 h 1492250"/>
              <a:gd name="connsiteX8" fmla="*/ 0 w 901700"/>
              <a:gd name="connsiteY8" fmla="*/ 228600 h 1492250"/>
              <a:gd name="connsiteX9" fmla="*/ 6350 w 901700"/>
              <a:gd name="connsiteY9" fmla="*/ 273050 h 1492250"/>
              <a:gd name="connsiteX10" fmla="*/ 63500 w 901700"/>
              <a:gd name="connsiteY10" fmla="*/ 279400 h 1492250"/>
              <a:gd name="connsiteX11" fmla="*/ 69850 w 901700"/>
              <a:gd name="connsiteY11" fmla="*/ 323850 h 1492250"/>
              <a:gd name="connsiteX12" fmla="*/ 139700 w 901700"/>
              <a:gd name="connsiteY12" fmla="*/ 336550 h 1492250"/>
              <a:gd name="connsiteX13" fmla="*/ 158750 w 901700"/>
              <a:gd name="connsiteY13" fmla="*/ 254000 h 1492250"/>
              <a:gd name="connsiteX14" fmla="*/ 273050 w 901700"/>
              <a:gd name="connsiteY14" fmla="*/ 273050 h 1492250"/>
              <a:gd name="connsiteX15" fmla="*/ 279400 w 901700"/>
              <a:gd name="connsiteY15" fmla="*/ 222250 h 1492250"/>
              <a:gd name="connsiteX16" fmla="*/ 342900 w 901700"/>
              <a:gd name="connsiteY16" fmla="*/ 228600 h 1492250"/>
              <a:gd name="connsiteX17" fmla="*/ 438150 w 901700"/>
              <a:gd name="connsiteY17" fmla="*/ 254000 h 1492250"/>
              <a:gd name="connsiteX18" fmla="*/ 520700 w 901700"/>
              <a:gd name="connsiteY18" fmla="*/ 260350 h 1492250"/>
              <a:gd name="connsiteX19" fmla="*/ 565150 w 901700"/>
              <a:gd name="connsiteY19" fmla="*/ 260350 h 1492250"/>
              <a:gd name="connsiteX20" fmla="*/ 514350 w 901700"/>
              <a:gd name="connsiteY20" fmla="*/ 361950 h 1492250"/>
              <a:gd name="connsiteX21" fmla="*/ 482600 w 901700"/>
              <a:gd name="connsiteY21" fmla="*/ 419100 h 1492250"/>
              <a:gd name="connsiteX22" fmla="*/ 444500 w 901700"/>
              <a:gd name="connsiteY22" fmla="*/ 406400 h 1492250"/>
              <a:gd name="connsiteX23" fmla="*/ 438150 w 901700"/>
              <a:gd name="connsiteY23" fmla="*/ 463550 h 1492250"/>
              <a:gd name="connsiteX24" fmla="*/ 457200 w 901700"/>
              <a:gd name="connsiteY24" fmla="*/ 488950 h 1492250"/>
              <a:gd name="connsiteX25" fmla="*/ 457200 w 901700"/>
              <a:gd name="connsiteY25" fmla="*/ 584200 h 1492250"/>
              <a:gd name="connsiteX26" fmla="*/ 457200 w 901700"/>
              <a:gd name="connsiteY26" fmla="*/ 615950 h 1492250"/>
              <a:gd name="connsiteX27" fmla="*/ 425450 w 901700"/>
              <a:gd name="connsiteY27" fmla="*/ 609600 h 1492250"/>
              <a:gd name="connsiteX28" fmla="*/ 400050 w 901700"/>
              <a:gd name="connsiteY28" fmla="*/ 730250 h 1492250"/>
              <a:gd name="connsiteX29" fmla="*/ 469900 w 901700"/>
              <a:gd name="connsiteY29" fmla="*/ 736600 h 1492250"/>
              <a:gd name="connsiteX30" fmla="*/ 501650 w 901700"/>
              <a:gd name="connsiteY30" fmla="*/ 793750 h 1492250"/>
              <a:gd name="connsiteX31" fmla="*/ 476250 w 901700"/>
              <a:gd name="connsiteY31" fmla="*/ 857250 h 1492250"/>
              <a:gd name="connsiteX32" fmla="*/ 482600 w 901700"/>
              <a:gd name="connsiteY32" fmla="*/ 927100 h 1492250"/>
              <a:gd name="connsiteX33" fmla="*/ 514350 w 901700"/>
              <a:gd name="connsiteY33" fmla="*/ 946150 h 1492250"/>
              <a:gd name="connsiteX34" fmla="*/ 596900 w 901700"/>
              <a:gd name="connsiteY34" fmla="*/ 952500 h 1492250"/>
              <a:gd name="connsiteX35" fmla="*/ 660400 w 901700"/>
              <a:gd name="connsiteY35" fmla="*/ 952500 h 1492250"/>
              <a:gd name="connsiteX36" fmla="*/ 660400 w 901700"/>
              <a:gd name="connsiteY36" fmla="*/ 952500 h 1492250"/>
              <a:gd name="connsiteX37" fmla="*/ 901700 w 901700"/>
              <a:gd name="connsiteY37" fmla="*/ 996950 h 1492250"/>
              <a:gd name="connsiteX38" fmla="*/ 863600 w 901700"/>
              <a:gd name="connsiteY38" fmla="*/ 1047750 h 1492250"/>
              <a:gd name="connsiteX39" fmla="*/ 882650 w 901700"/>
              <a:gd name="connsiteY39" fmla="*/ 1123950 h 1492250"/>
              <a:gd name="connsiteX40" fmla="*/ 844550 w 901700"/>
              <a:gd name="connsiteY40" fmla="*/ 1149350 h 1492250"/>
              <a:gd name="connsiteX41" fmla="*/ 895350 w 901700"/>
              <a:gd name="connsiteY41" fmla="*/ 1187450 h 1492250"/>
              <a:gd name="connsiteX42" fmla="*/ 838200 w 901700"/>
              <a:gd name="connsiteY42" fmla="*/ 1206500 h 1492250"/>
              <a:gd name="connsiteX43" fmla="*/ 806450 w 901700"/>
              <a:gd name="connsiteY43" fmla="*/ 1257300 h 1492250"/>
              <a:gd name="connsiteX44" fmla="*/ 781050 w 901700"/>
              <a:gd name="connsiteY44" fmla="*/ 1295400 h 1492250"/>
              <a:gd name="connsiteX45" fmla="*/ 781050 w 901700"/>
              <a:gd name="connsiteY45" fmla="*/ 1333500 h 1492250"/>
              <a:gd name="connsiteX46" fmla="*/ 762000 w 901700"/>
              <a:gd name="connsiteY46" fmla="*/ 1377950 h 1492250"/>
              <a:gd name="connsiteX47" fmla="*/ 730250 w 901700"/>
              <a:gd name="connsiteY47" fmla="*/ 1422400 h 1492250"/>
              <a:gd name="connsiteX48" fmla="*/ 723900 w 901700"/>
              <a:gd name="connsiteY48" fmla="*/ 1473200 h 1492250"/>
              <a:gd name="connsiteX49" fmla="*/ 704850 w 901700"/>
              <a:gd name="connsiteY49" fmla="*/ 1492250 h 14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1700" h="1492250">
                <a:moveTo>
                  <a:pt x="215900" y="0"/>
                </a:moveTo>
                <a:lnTo>
                  <a:pt x="215900" y="57150"/>
                </a:lnTo>
                <a:lnTo>
                  <a:pt x="152400" y="101600"/>
                </a:lnTo>
                <a:lnTo>
                  <a:pt x="82550" y="95250"/>
                </a:lnTo>
                <a:lnTo>
                  <a:pt x="69850" y="133350"/>
                </a:lnTo>
                <a:lnTo>
                  <a:pt x="38100" y="171450"/>
                </a:lnTo>
                <a:lnTo>
                  <a:pt x="38100" y="196850"/>
                </a:lnTo>
                <a:lnTo>
                  <a:pt x="12700" y="196850"/>
                </a:lnTo>
                <a:lnTo>
                  <a:pt x="0" y="228600"/>
                </a:lnTo>
                <a:lnTo>
                  <a:pt x="6350" y="273050"/>
                </a:lnTo>
                <a:lnTo>
                  <a:pt x="63500" y="279400"/>
                </a:lnTo>
                <a:lnTo>
                  <a:pt x="69850" y="323850"/>
                </a:lnTo>
                <a:lnTo>
                  <a:pt x="139700" y="336550"/>
                </a:lnTo>
                <a:lnTo>
                  <a:pt x="158750" y="254000"/>
                </a:lnTo>
                <a:lnTo>
                  <a:pt x="273050" y="273050"/>
                </a:lnTo>
                <a:lnTo>
                  <a:pt x="279400" y="222250"/>
                </a:lnTo>
                <a:lnTo>
                  <a:pt x="342900" y="228600"/>
                </a:lnTo>
                <a:lnTo>
                  <a:pt x="438150" y="254000"/>
                </a:lnTo>
                <a:lnTo>
                  <a:pt x="520700" y="260350"/>
                </a:lnTo>
                <a:lnTo>
                  <a:pt x="565150" y="260350"/>
                </a:lnTo>
                <a:lnTo>
                  <a:pt x="514350" y="361950"/>
                </a:lnTo>
                <a:lnTo>
                  <a:pt x="482600" y="419100"/>
                </a:lnTo>
                <a:lnTo>
                  <a:pt x="444500" y="406400"/>
                </a:lnTo>
                <a:lnTo>
                  <a:pt x="438150" y="463550"/>
                </a:lnTo>
                <a:lnTo>
                  <a:pt x="457200" y="488950"/>
                </a:lnTo>
                <a:lnTo>
                  <a:pt x="457200" y="584200"/>
                </a:lnTo>
                <a:lnTo>
                  <a:pt x="457200" y="615950"/>
                </a:lnTo>
                <a:lnTo>
                  <a:pt x="425450" y="609600"/>
                </a:lnTo>
                <a:lnTo>
                  <a:pt x="400050" y="730250"/>
                </a:lnTo>
                <a:lnTo>
                  <a:pt x="469900" y="736600"/>
                </a:lnTo>
                <a:lnTo>
                  <a:pt x="501650" y="793750"/>
                </a:lnTo>
                <a:lnTo>
                  <a:pt x="476250" y="857250"/>
                </a:lnTo>
                <a:lnTo>
                  <a:pt x="482600" y="927100"/>
                </a:lnTo>
                <a:lnTo>
                  <a:pt x="514350" y="946150"/>
                </a:lnTo>
                <a:lnTo>
                  <a:pt x="596900" y="952500"/>
                </a:lnTo>
                <a:lnTo>
                  <a:pt x="660400" y="952500"/>
                </a:lnTo>
                <a:lnTo>
                  <a:pt x="660400" y="952500"/>
                </a:lnTo>
                <a:lnTo>
                  <a:pt x="901700" y="996950"/>
                </a:lnTo>
                <a:lnTo>
                  <a:pt x="863600" y="1047750"/>
                </a:lnTo>
                <a:lnTo>
                  <a:pt x="882650" y="1123950"/>
                </a:lnTo>
                <a:lnTo>
                  <a:pt x="844550" y="1149350"/>
                </a:lnTo>
                <a:lnTo>
                  <a:pt x="895350" y="1187450"/>
                </a:lnTo>
                <a:lnTo>
                  <a:pt x="838200" y="1206500"/>
                </a:lnTo>
                <a:lnTo>
                  <a:pt x="806450" y="1257300"/>
                </a:lnTo>
                <a:lnTo>
                  <a:pt x="781050" y="1295400"/>
                </a:lnTo>
                <a:lnTo>
                  <a:pt x="781050" y="1333500"/>
                </a:lnTo>
                <a:lnTo>
                  <a:pt x="762000" y="1377950"/>
                </a:lnTo>
                <a:lnTo>
                  <a:pt x="730250" y="1422400"/>
                </a:lnTo>
                <a:lnTo>
                  <a:pt x="723900" y="1473200"/>
                </a:lnTo>
                <a:lnTo>
                  <a:pt x="704850" y="14922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4603750" y="2673350"/>
            <a:ext cx="1708150" cy="628650"/>
          </a:xfrm>
          <a:custGeom>
            <a:avLst/>
            <a:gdLst>
              <a:gd name="connsiteX0" fmla="*/ 0 w 1708150"/>
              <a:gd name="connsiteY0" fmla="*/ 628650 h 628650"/>
              <a:gd name="connsiteX1" fmla="*/ 50800 w 1708150"/>
              <a:gd name="connsiteY1" fmla="*/ 596900 h 628650"/>
              <a:gd name="connsiteX2" fmla="*/ 127000 w 1708150"/>
              <a:gd name="connsiteY2" fmla="*/ 615950 h 628650"/>
              <a:gd name="connsiteX3" fmla="*/ 139700 w 1708150"/>
              <a:gd name="connsiteY3" fmla="*/ 533400 h 628650"/>
              <a:gd name="connsiteX4" fmla="*/ 190500 w 1708150"/>
              <a:gd name="connsiteY4" fmla="*/ 495300 h 628650"/>
              <a:gd name="connsiteX5" fmla="*/ 196850 w 1708150"/>
              <a:gd name="connsiteY5" fmla="*/ 438150 h 628650"/>
              <a:gd name="connsiteX6" fmla="*/ 317500 w 1708150"/>
              <a:gd name="connsiteY6" fmla="*/ 457200 h 628650"/>
              <a:gd name="connsiteX7" fmla="*/ 419100 w 1708150"/>
              <a:gd name="connsiteY7" fmla="*/ 406400 h 628650"/>
              <a:gd name="connsiteX8" fmla="*/ 457200 w 1708150"/>
              <a:gd name="connsiteY8" fmla="*/ 374650 h 628650"/>
              <a:gd name="connsiteX9" fmla="*/ 539750 w 1708150"/>
              <a:gd name="connsiteY9" fmla="*/ 431800 h 628650"/>
              <a:gd name="connsiteX10" fmla="*/ 635000 w 1708150"/>
              <a:gd name="connsiteY10" fmla="*/ 431800 h 628650"/>
              <a:gd name="connsiteX11" fmla="*/ 736600 w 1708150"/>
              <a:gd name="connsiteY11" fmla="*/ 425450 h 628650"/>
              <a:gd name="connsiteX12" fmla="*/ 749300 w 1708150"/>
              <a:gd name="connsiteY12" fmla="*/ 419100 h 628650"/>
              <a:gd name="connsiteX13" fmla="*/ 762000 w 1708150"/>
              <a:gd name="connsiteY13" fmla="*/ 336550 h 628650"/>
              <a:gd name="connsiteX14" fmla="*/ 762000 w 1708150"/>
              <a:gd name="connsiteY14" fmla="*/ 260350 h 628650"/>
              <a:gd name="connsiteX15" fmla="*/ 749300 w 1708150"/>
              <a:gd name="connsiteY15" fmla="*/ 146050 h 628650"/>
              <a:gd name="connsiteX16" fmla="*/ 844550 w 1708150"/>
              <a:gd name="connsiteY16" fmla="*/ 120650 h 628650"/>
              <a:gd name="connsiteX17" fmla="*/ 990600 w 1708150"/>
              <a:gd name="connsiteY17" fmla="*/ 120650 h 628650"/>
              <a:gd name="connsiteX18" fmla="*/ 1104900 w 1708150"/>
              <a:gd name="connsiteY18" fmla="*/ 82550 h 628650"/>
              <a:gd name="connsiteX19" fmla="*/ 1225550 w 1708150"/>
              <a:gd name="connsiteY19" fmla="*/ 114300 h 628650"/>
              <a:gd name="connsiteX20" fmla="*/ 1295400 w 1708150"/>
              <a:gd name="connsiteY20" fmla="*/ 25400 h 628650"/>
              <a:gd name="connsiteX21" fmla="*/ 1270000 w 1708150"/>
              <a:gd name="connsiteY21" fmla="*/ 0 h 628650"/>
              <a:gd name="connsiteX22" fmla="*/ 1447800 w 1708150"/>
              <a:gd name="connsiteY22" fmla="*/ 50800 h 628650"/>
              <a:gd name="connsiteX23" fmla="*/ 1593850 w 1708150"/>
              <a:gd name="connsiteY23" fmla="*/ 107950 h 628650"/>
              <a:gd name="connsiteX24" fmla="*/ 1676400 w 1708150"/>
              <a:gd name="connsiteY24" fmla="*/ 120650 h 628650"/>
              <a:gd name="connsiteX25" fmla="*/ 1708150 w 1708150"/>
              <a:gd name="connsiteY25" fmla="*/ 107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08150" h="628650">
                <a:moveTo>
                  <a:pt x="0" y="628650"/>
                </a:moveTo>
                <a:lnTo>
                  <a:pt x="50800" y="596900"/>
                </a:lnTo>
                <a:lnTo>
                  <a:pt x="127000" y="615950"/>
                </a:lnTo>
                <a:lnTo>
                  <a:pt x="139700" y="533400"/>
                </a:lnTo>
                <a:lnTo>
                  <a:pt x="190500" y="495300"/>
                </a:lnTo>
                <a:lnTo>
                  <a:pt x="196850" y="438150"/>
                </a:lnTo>
                <a:lnTo>
                  <a:pt x="317500" y="457200"/>
                </a:lnTo>
                <a:lnTo>
                  <a:pt x="419100" y="406400"/>
                </a:lnTo>
                <a:lnTo>
                  <a:pt x="457200" y="374650"/>
                </a:lnTo>
                <a:lnTo>
                  <a:pt x="539750" y="431800"/>
                </a:lnTo>
                <a:lnTo>
                  <a:pt x="635000" y="431800"/>
                </a:lnTo>
                <a:lnTo>
                  <a:pt x="736600" y="425450"/>
                </a:lnTo>
                <a:lnTo>
                  <a:pt x="749300" y="419100"/>
                </a:lnTo>
                <a:lnTo>
                  <a:pt x="762000" y="336550"/>
                </a:lnTo>
                <a:lnTo>
                  <a:pt x="762000" y="260350"/>
                </a:lnTo>
                <a:lnTo>
                  <a:pt x="749300" y="146050"/>
                </a:lnTo>
                <a:lnTo>
                  <a:pt x="844550" y="120650"/>
                </a:lnTo>
                <a:lnTo>
                  <a:pt x="990600" y="120650"/>
                </a:lnTo>
                <a:lnTo>
                  <a:pt x="1104900" y="82550"/>
                </a:lnTo>
                <a:lnTo>
                  <a:pt x="1225550" y="114300"/>
                </a:lnTo>
                <a:lnTo>
                  <a:pt x="1295400" y="25400"/>
                </a:lnTo>
                <a:lnTo>
                  <a:pt x="1270000" y="0"/>
                </a:lnTo>
                <a:lnTo>
                  <a:pt x="1447800" y="50800"/>
                </a:lnTo>
                <a:lnTo>
                  <a:pt x="1593850" y="107950"/>
                </a:lnTo>
                <a:lnTo>
                  <a:pt x="1676400" y="120650"/>
                </a:lnTo>
                <a:lnTo>
                  <a:pt x="1708150" y="1079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pic>
        <p:nvPicPr>
          <p:cNvPr id="1025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79" y="3246765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meteoinfo.ru/hmc-output/meteoalert/pict/02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1" y="354554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https://meteoinfo.ru/hmc-output/meteoalert/pict/022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5" y="3579481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meteoinfo.ru/hmc-output/meteoalert/pict/03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2" y="3877671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https://meteoinfo.ru/hmc-output/meteoalert/pict/04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3" y="387972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meteoinfo.ru/hmc-output/meteoalert/pict/05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2" y="418981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https://meteoinfo.ru/hmc-output/meteoalert/pict/06.gif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4207114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https://meteoinfo.ru/hmc-output/meteoalert/pict/08.gif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2" y="451382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2" y="448024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5" name="Picture 11" descr="https://meteoinfo.ru/hmc-output/meteoalert/pict/010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79" y="480047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https://meteoinfo.ru/hmc-output/meteoalert/pict/011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2" y="4798414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7" name="Picture 13" descr="https://meteoinfo.ru/hmc-output/meteoalert/pict/012.gif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1" y="508465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https://meteoinfo.ru/hmc-output/meteoalert/pict/016.gif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62" y="5073783"/>
            <a:ext cx="238125" cy="238125"/>
          </a:xfrm>
          <a:prstGeom prst="rect">
            <a:avLst/>
          </a:prstGeom>
          <a:solidFill>
            <a:schemeClr val="bg2"/>
          </a:solidFill>
          <a:extLst/>
        </p:spPr>
      </p:pic>
      <p:pic>
        <p:nvPicPr>
          <p:cNvPr id="1041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7884" y="3256290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18"/>
          <p:cNvSpPr>
            <a:spLocks noChangeArrowheads="1"/>
          </p:cNvSpPr>
          <p:nvPr/>
        </p:nvSpPr>
        <p:spPr bwMode="auto">
          <a:xfrm>
            <a:off x="5791241" y="1243663"/>
            <a:ext cx="184707" cy="646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ru-RU" altLang="ru-RU" sz="1800" smtClean="0">
                <a:solidFill>
                  <a:prstClr val="black"/>
                </a:solidFill>
                <a:latin typeface="Arial" charset="0"/>
              </a:rPr>
              <a:t/>
            </a:r>
            <a:br>
              <a:rPr lang="ru-RU" altLang="ru-RU" sz="1800" smtClean="0">
                <a:solidFill>
                  <a:prstClr val="black"/>
                </a:solidFill>
                <a:latin typeface="Arial" charset="0"/>
              </a:rPr>
            </a:br>
            <a:endParaRPr lang="ru-RU" altLang="ru-RU" sz="1800" smtClean="0">
              <a:solidFill>
                <a:prstClr val="black"/>
              </a:solidFill>
              <a:latin typeface="Arial" charset="0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870975"/>
              </p:ext>
            </p:extLst>
          </p:nvPr>
        </p:nvGraphicFramePr>
        <p:xfrm>
          <a:off x="7619206" y="1150207"/>
          <a:ext cx="4495800" cy="1670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2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197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30393">
                <a:tc gridSpan="2"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Степень интенсивности  опасных явлений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3948"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Оповещение о погоде не требуется.</a:t>
                      </a:r>
                      <a:endParaRPr lang="ru-RU" sz="1100" b="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2741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потенциально опасна.</a:t>
                      </a:r>
                      <a:endParaRPr lang="ru-RU" sz="1100" b="0" dirty="0" smtClean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51906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опасна имеет вероятность стихийных бедствий.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81077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очень опасна. Имеется вероятность крупных разрушений и катастроф.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pic>
        <p:nvPicPr>
          <p:cNvPr id="1046" name="Picture 22" descr="https://meteoinfo.ru/hmc-output/meteoalert/wl/2.gif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144808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9" name="Picture 25" descr="https://meteoinfo.ru/hmc-output/meteoalert/wl/5.gif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2486031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7" name="Picture 23" descr="https://meteoinfo.ru/hmc-output/meteoalert/wl/3.gif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3" y="1826635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8" name="Picture 24" descr="https://meteoinfo.ru/hmc-output/meteoalert/wl/4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99" y="215065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40" y="117878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83" y="172415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Прямоугольник 93"/>
          <p:cNvSpPr/>
          <p:nvPr/>
        </p:nvSpPr>
        <p:spPr>
          <a:xfrm>
            <a:off x="663423" y="1715294"/>
            <a:ext cx="3794765" cy="238125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31425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15173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00511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481102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3494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0182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6883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3579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Сход снежных (ледовых) масс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6" name="Прямоугольник 95"/>
          <p:cNvSpPr/>
          <p:nvPr/>
        </p:nvSpPr>
        <p:spPr>
          <a:xfrm>
            <a:off x="376601" y="3700489"/>
            <a:ext cx="1809278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-5…-8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0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…+3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0" name="Прямоугольник 99"/>
          <p:cNvSpPr/>
          <p:nvPr/>
        </p:nvSpPr>
        <p:spPr>
          <a:xfrm>
            <a:off x="667791" y="1169235"/>
            <a:ext cx="3799192" cy="247678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дорогах сильная гололедица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1" name="Прямоугольник 100"/>
          <p:cNvSpPr/>
          <p:nvPr/>
        </p:nvSpPr>
        <p:spPr>
          <a:xfrm>
            <a:off x="4616842" y="2202382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-3…-8</a:t>
            </a:r>
          </a:p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-2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…+1</a:t>
            </a:r>
          </a:p>
        </p:txBody>
      </p:sp>
      <p:sp>
        <p:nvSpPr>
          <p:cNvPr id="102" name="Прямоугольник 101"/>
          <p:cNvSpPr/>
          <p:nvPr/>
        </p:nvSpPr>
        <p:spPr>
          <a:xfrm>
            <a:off x="4902184" y="3615639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8378" rIns="36000" bIns="38378" anchor="ctr"/>
          <a:lstStyle/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-3…-8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5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5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-</a:t>
            </a:r>
            <a:r>
              <a:rPr lang="ru-RU" sz="105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…+1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5" name="Прямоугольник 109"/>
          <p:cNvSpPr>
            <a:spLocks noChangeArrowheads="1"/>
          </p:cNvSpPr>
          <p:nvPr/>
        </p:nvSpPr>
        <p:spPr bwMode="auto">
          <a:xfrm>
            <a:off x="667791" y="1453378"/>
            <a:ext cx="3799192" cy="223296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 порывами до 15-17 м/с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7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887" y="143906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227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-12698" y="82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08" tIns="30761" rIns="61508" bIns="30761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 smtClean="0"/>
              <a:t>РИСКИ ВОЗНИКНОВЕНИЯ ЧРЕЗВЫЧАЙНЫХ СИТУАЦИЙ (ПРОИСШЕСТВИЙ)</a:t>
            </a:r>
            <a:endParaRPr lang="ru-RU" altLang="ru-RU" dirty="0"/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51616" y="1829594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связанных с затруднением движения автотранспорта, увеличением количества ДТП на автодорогах республики</a:t>
            </a:r>
            <a:endParaRPr lang="ru-RU" sz="1500" dirty="0">
              <a:solidFill>
                <a:prstClr val="black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154376" y="43441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авариями на объектах ЖКХ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51624" y="5177861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в местах массового выхода людей на </a:t>
            </a:r>
            <a:r>
              <a:rPr lang="ru-RU" sz="1500" dirty="0" smtClean="0">
                <a:solidFill>
                  <a:prstClr val="black"/>
                </a:solidFill>
                <a:latin typeface="Times New Roman"/>
                <a:ea typeface="Times New Roman"/>
              </a:rPr>
              <a:t>лед, </a:t>
            </a:r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связанных с провалами людей и техники под лед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51624" y="60205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риском схода снежных (ледовых) масс со склонов и крыш зданий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10210006" y="51823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cxnSp>
        <p:nvCxnSpPr>
          <p:cNvPr id="23" name="Прямая со стрелкой 22"/>
          <p:cNvCxnSpPr/>
          <p:nvPr/>
        </p:nvCxnSpPr>
        <p:spPr>
          <a:xfrm>
            <a:off x="9219407" y="22105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 стрелкой 24"/>
          <p:cNvCxnSpPr/>
          <p:nvPr/>
        </p:nvCxnSpPr>
        <p:spPr>
          <a:xfrm>
            <a:off x="9219407" y="47163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>
            <a:off x="9219407" y="557580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9219407" y="6390960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Прямоугольник 27"/>
          <p:cNvSpPr/>
          <p:nvPr/>
        </p:nvSpPr>
        <p:spPr>
          <a:xfrm>
            <a:off x="151616" y="2667795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техногенными пожарами, взрывами бытового газа, отравлений людей угарным </a:t>
            </a:r>
            <a:r>
              <a:rPr lang="ru-RU" sz="1500" dirty="0" smtClean="0">
                <a:solidFill>
                  <a:prstClr val="black"/>
                </a:solidFill>
                <a:latin typeface="Times New Roman"/>
                <a:ea typeface="Times New Roman"/>
              </a:rPr>
              <a:t>газом</a:t>
            </a:r>
            <a:endParaRPr lang="ru-RU" sz="1500" dirty="0">
              <a:solidFill>
                <a:prstClr val="black"/>
              </a:solidFill>
              <a:latin typeface="Times New Roman"/>
              <a:ea typeface="Times New Roman"/>
            </a:endParaRPr>
          </a:p>
        </p:txBody>
      </p:sp>
      <p:cxnSp>
        <p:nvCxnSpPr>
          <p:cNvPr id="30" name="Прямая со стрелкой 29"/>
          <p:cNvCxnSpPr/>
          <p:nvPr/>
        </p:nvCxnSpPr>
        <p:spPr>
          <a:xfrm>
            <a:off x="9216698" y="30399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Прямоугольник 30"/>
          <p:cNvSpPr/>
          <p:nvPr/>
        </p:nvSpPr>
        <p:spPr>
          <a:xfrm>
            <a:off x="10210006" y="2667795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2" name="Прямоугольник 31"/>
          <p:cNvSpPr/>
          <p:nvPr/>
        </p:nvSpPr>
        <p:spPr>
          <a:xfrm>
            <a:off x="151616" y="3505994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подтопления пониженных участков местности и улично-дорожной сети</a:t>
            </a:r>
          </a:p>
        </p:txBody>
      </p:sp>
      <p:cxnSp>
        <p:nvCxnSpPr>
          <p:cNvPr id="33" name="Прямая со стрелкой 32"/>
          <p:cNvCxnSpPr/>
          <p:nvPr/>
        </p:nvCxnSpPr>
        <p:spPr>
          <a:xfrm>
            <a:off x="9219407" y="38869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Прямоугольник 21"/>
          <p:cNvSpPr/>
          <p:nvPr/>
        </p:nvSpPr>
        <p:spPr>
          <a:xfrm>
            <a:off x="10210006" y="9913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151647" y="991394"/>
            <a:ext cx="8915400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на системах электроснабжения, связанные с повреждением (обрывом) ЛЭП и линий связи, обрушением слабоукрепленных, широкоформатных конструкций, падением ветхих деревьев</a:t>
            </a:r>
          </a:p>
        </p:txBody>
      </p:sp>
      <p:cxnSp>
        <p:nvCxnSpPr>
          <p:cNvPr id="29" name="Прямая со стрелкой 28"/>
          <p:cNvCxnSpPr/>
          <p:nvPr/>
        </p:nvCxnSpPr>
        <p:spPr>
          <a:xfrm>
            <a:off x="9219406" y="13723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Прямоугольник 35"/>
          <p:cNvSpPr/>
          <p:nvPr/>
        </p:nvSpPr>
        <p:spPr>
          <a:xfrm>
            <a:off x="10210006" y="43441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10210006" y="18295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7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38" name="Прямоугольник 37"/>
          <p:cNvSpPr/>
          <p:nvPr/>
        </p:nvSpPr>
        <p:spPr>
          <a:xfrm>
            <a:off x="10210006" y="35059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10210006" y="6097588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2" tIns="45688" rIns="91382" bIns="45688" rtlCol="0" anchor="ctr"/>
          <a:lstStyle/>
          <a:p>
            <a:pPr algn="ctr" defTabSz="121862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6508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78825"/>
            <a:ext cx="12191720" cy="6180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11459919" y="76711"/>
            <a:ext cx="625918" cy="526555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868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МАТЕРИАЛЫ ПО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ОСАДКАМ И ПОРЫВАМ ВЕТРА 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РЕСПУБЛИКИ ТАТАРСТАН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РИСКУ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ЭЛЕКТРОСНАБЖЕНИЯ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8692" y="3455265"/>
            <a:ext cx="2901890" cy="2585787"/>
            <a:chOff x="7765303" y="5615868"/>
            <a:chExt cx="2902268" cy="2585188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3" y="5615868"/>
              <a:ext cx="2902268" cy="2585188"/>
              <a:chOff x="6897579" y="4937519"/>
              <a:chExt cx="2580925" cy="1908730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9" y="4937519"/>
                <a:ext cx="2580925" cy="1908730"/>
                <a:chOff x="9401429" y="3185186"/>
                <a:chExt cx="2953378" cy="3627972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9" y="3185186"/>
                  <a:ext cx="2953378" cy="3627972"/>
                  <a:chOff x="6759623" y="4690463"/>
                  <a:chExt cx="2405296" cy="2149717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4690463"/>
                    <a:ext cx="2134158" cy="2149717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транспортного сообщения 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4717228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505377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9" name="Рисунок 44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5922788"/>
              <a:ext cx="2310493" cy="215263"/>
            </a:xfrm>
            <a:prstGeom prst="rect">
              <a:avLst/>
            </a:prstGeom>
          </p:spPr>
        </p:pic>
      </p:grpSp>
      <p:sp>
        <p:nvSpPr>
          <p:cNvPr id="420" name="TextBox 10"/>
          <p:cNvSpPr txBox="1"/>
          <p:nvPr/>
        </p:nvSpPr>
        <p:spPr>
          <a:xfrm>
            <a:off x="7260900" y="4322484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Бугульминский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29" name="TextBox 23"/>
          <p:cNvSpPr txBox="1"/>
          <p:nvPr/>
        </p:nvSpPr>
        <p:spPr>
          <a:xfrm>
            <a:off x="7515643" y="4521835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430" name="TextBox 23"/>
          <p:cNvSpPr txBox="1"/>
          <p:nvPr/>
        </p:nvSpPr>
        <p:spPr>
          <a:xfrm>
            <a:off x="7909203" y="4526582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31" name="Скругленный прямоугольник 430"/>
          <p:cNvSpPr/>
          <p:nvPr/>
        </p:nvSpPr>
        <p:spPr>
          <a:xfrm>
            <a:off x="8209361" y="4709929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49%</a:t>
            </a: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7309078" y="4714896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738/489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7309049" y="4879478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16281/100093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6" name="TextBox 10"/>
          <p:cNvSpPr txBox="1"/>
          <p:nvPr/>
        </p:nvSpPr>
        <p:spPr>
          <a:xfrm>
            <a:off x="7718186" y="5233558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Бавлинский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47" name="TextBox 23"/>
          <p:cNvSpPr txBox="1"/>
          <p:nvPr/>
        </p:nvSpPr>
        <p:spPr>
          <a:xfrm>
            <a:off x="7955782" y="5398622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48" name="TextBox 23"/>
          <p:cNvSpPr txBox="1"/>
          <p:nvPr/>
        </p:nvSpPr>
        <p:spPr>
          <a:xfrm>
            <a:off x="8349340" y="5403393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69" name="Скругленный прямоугольник 468"/>
          <p:cNvSpPr/>
          <p:nvPr/>
        </p:nvSpPr>
        <p:spPr>
          <a:xfrm>
            <a:off x="8592341" y="5586715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2" name="Прямоугольник 471"/>
          <p:cNvSpPr/>
          <p:nvPr/>
        </p:nvSpPr>
        <p:spPr bwMode="auto">
          <a:xfrm>
            <a:off x="7692059" y="5591682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740/317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3" name="Прямоугольник 472"/>
          <p:cNvSpPr/>
          <p:nvPr/>
        </p:nvSpPr>
        <p:spPr bwMode="auto">
          <a:xfrm>
            <a:off x="7692029" y="5756264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10133/33899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4" name="TextBox 10"/>
          <p:cNvSpPr txBox="1"/>
          <p:nvPr/>
        </p:nvSpPr>
        <p:spPr>
          <a:xfrm>
            <a:off x="6014549" y="3688693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Альметьевский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75" name="TextBox 23"/>
          <p:cNvSpPr txBox="1"/>
          <p:nvPr/>
        </p:nvSpPr>
        <p:spPr>
          <a:xfrm>
            <a:off x="6252170" y="3853756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476" name="TextBox 23"/>
          <p:cNvSpPr txBox="1"/>
          <p:nvPr/>
        </p:nvSpPr>
        <p:spPr>
          <a:xfrm>
            <a:off x="6645703" y="3858527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15-17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77" name="Скругленный прямоугольник 476"/>
          <p:cNvSpPr/>
          <p:nvPr/>
        </p:nvSpPr>
        <p:spPr>
          <a:xfrm>
            <a:off x="6888731" y="4041850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8" name="Прямоугольник 477"/>
          <p:cNvSpPr/>
          <p:nvPr/>
        </p:nvSpPr>
        <p:spPr bwMode="auto">
          <a:xfrm>
            <a:off x="5988422" y="4046817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2357,1/826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9" name="Прямоугольник 478"/>
          <p:cNvSpPr/>
          <p:nvPr/>
        </p:nvSpPr>
        <p:spPr bwMode="auto">
          <a:xfrm>
            <a:off x="5988444" y="4211399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28893/208134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735715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913" y="723156"/>
            <a:ext cx="12230374" cy="6120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11459919" y="76691"/>
            <a:ext cx="625918" cy="526555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888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ПОРЫВАМ ВЕТРА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РЕСПУБЛИКИ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ТАТАРСТАН </a:t>
            </a: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РИСКУ НАРУШЕНИЯ ТРАНСПОРТНОГО СООБЩЕНИЯ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4" name="Text Box 97"/>
          <p:cNvSpPr txBox="1">
            <a:spLocks noChangeArrowheads="1"/>
          </p:cNvSpPr>
          <p:nvPr/>
        </p:nvSpPr>
        <p:spPr bwMode="auto">
          <a:xfrm>
            <a:off x="10219704" y="3487396"/>
            <a:ext cx="1938035" cy="290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525" name="Text Box 97"/>
          <p:cNvSpPr txBox="1">
            <a:spLocks noChangeArrowheads="1"/>
          </p:cNvSpPr>
          <p:nvPr/>
        </p:nvSpPr>
        <p:spPr bwMode="auto">
          <a:xfrm>
            <a:off x="10406532" y="3892207"/>
            <a:ext cx="1053389" cy="2831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осадки, мм</a:t>
            </a:r>
            <a:endParaRPr lang="ru-RU" altLang="ru-RU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526" name="Рисунок 52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31021" y="3762238"/>
            <a:ext cx="2310192" cy="215313"/>
          </a:xfrm>
          <a:prstGeom prst="rect">
            <a:avLst/>
          </a:prstGeom>
        </p:spPr>
      </p:pic>
      <p:pic>
        <p:nvPicPr>
          <p:cNvPr id="42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9684" y="1914183"/>
            <a:ext cx="2514273" cy="36584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0" name="TextBox 10"/>
          <p:cNvSpPr txBox="1"/>
          <p:nvPr/>
        </p:nvSpPr>
        <p:spPr>
          <a:xfrm>
            <a:off x="7340946" y="4419396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Бугульминский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23" name="TextBox 23"/>
          <p:cNvSpPr txBox="1"/>
          <p:nvPr/>
        </p:nvSpPr>
        <p:spPr>
          <a:xfrm>
            <a:off x="7595689" y="4618747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24" name="TextBox 23"/>
          <p:cNvSpPr txBox="1"/>
          <p:nvPr/>
        </p:nvSpPr>
        <p:spPr>
          <a:xfrm>
            <a:off x="7989249" y="4623494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25" name="Скругленный прямоугольник 424"/>
          <p:cNvSpPr/>
          <p:nvPr/>
        </p:nvSpPr>
        <p:spPr>
          <a:xfrm>
            <a:off x="8289407" y="4806841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49%</a:t>
            </a:r>
          </a:p>
        </p:txBody>
      </p:sp>
      <p:sp>
        <p:nvSpPr>
          <p:cNvPr id="426" name="Прямоугольник 425"/>
          <p:cNvSpPr/>
          <p:nvPr/>
        </p:nvSpPr>
        <p:spPr bwMode="auto">
          <a:xfrm>
            <a:off x="7389124" y="4811808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738/489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Прямоугольник 426"/>
          <p:cNvSpPr/>
          <p:nvPr/>
        </p:nvSpPr>
        <p:spPr bwMode="auto">
          <a:xfrm>
            <a:off x="7389095" y="4976390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16281/100093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8" name="TextBox 10"/>
          <p:cNvSpPr txBox="1"/>
          <p:nvPr/>
        </p:nvSpPr>
        <p:spPr>
          <a:xfrm>
            <a:off x="7798232" y="5330470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Бавлинский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29" name="TextBox 23"/>
          <p:cNvSpPr txBox="1"/>
          <p:nvPr/>
        </p:nvSpPr>
        <p:spPr>
          <a:xfrm>
            <a:off x="8035828" y="5495534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30" name="TextBox 23"/>
          <p:cNvSpPr txBox="1"/>
          <p:nvPr/>
        </p:nvSpPr>
        <p:spPr>
          <a:xfrm>
            <a:off x="8429386" y="5500305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31" name="Скругленный прямоугольник 430"/>
          <p:cNvSpPr/>
          <p:nvPr/>
        </p:nvSpPr>
        <p:spPr>
          <a:xfrm>
            <a:off x="8672387" y="5683627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7772105" y="5688594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740/317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7772075" y="5853176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10133/33899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TextBox 10"/>
          <p:cNvSpPr txBox="1"/>
          <p:nvPr/>
        </p:nvSpPr>
        <p:spPr>
          <a:xfrm>
            <a:off x="6033599" y="3641785"/>
            <a:ext cx="1422400" cy="20324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Альметьевский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35" name="TextBox 23"/>
          <p:cNvSpPr txBox="1"/>
          <p:nvPr/>
        </p:nvSpPr>
        <p:spPr>
          <a:xfrm>
            <a:off x="6271220" y="3806848"/>
            <a:ext cx="476797" cy="24533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36" name="TextBox 23"/>
          <p:cNvSpPr txBox="1"/>
          <p:nvPr/>
        </p:nvSpPr>
        <p:spPr>
          <a:xfrm>
            <a:off x="6664753" y="3811619"/>
            <a:ext cx="656220" cy="24533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37" name="Скругленный прямоугольник 436"/>
          <p:cNvSpPr/>
          <p:nvPr/>
        </p:nvSpPr>
        <p:spPr>
          <a:xfrm>
            <a:off x="6907781" y="3994942"/>
            <a:ext cx="341642" cy="14737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8" name="Прямоугольник 437"/>
          <p:cNvSpPr/>
          <p:nvPr/>
        </p:nvSpPr>
        <p:spPr bwMode="auto">
          <a:xfrm>
            <a:off x="6007472" y="3999909"/>
            <a:ext cx="882649" cy="131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2357,1/826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9" name="Прямоугольник 438"/>
          <p:cNvSpPr/>
          <p:nvPr/>
        </p:nvSpPr>
        <p:spPr bwMode="auto">
          <a:xfrm>
            <a:off x="6007494" y="4164491"/>
            <a:ext cx="1236088" cy="166024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28893/208134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2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2894604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26"/>
          <a:stretch/>
        </p:blipFill>
        <p:spPr bwMode="auto">
          <a:xfrm>
            <a:off x="1" y="625514"/>
            <a:ext cx="12190452" cy="62340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39" y="-7899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ВЕТРА</a:t>
            </a:r>
          </a:p>
          <a:p>
            <a:pPr>
              <a:spcBef>
                <a:spcPts val="0"/>
              </a:spcBef>
            </a:pPr>
            <a:r>
              <a:rPr lang="ru-RU" dirty="0"/>
              <a:t>НА ТЕРРИТОРИИ </a:t>
            </a:r>
            <a:r>
              <a:rPr lang="ru-RU" dirty="0" smtClean="0"/>
              <a:t>АЛЬМЕТЬЕВСКОГО РАЙОНА </a:t>
            </a:r>
            <a:r>
              <a:rPr lang="ru-RU" dirty="0"/>
              <a:t>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/>
              <a:t>(РИСК НАРУШЕНИЯ ЭЛЕКТРОСНАБЖЕНИЯ </a:t>
            </a:r>
            <a:r>
              <a:rPr lang="ru-RU" altLang="ru-RU" dirty="0"/>
              <a:t>НА </a:t>
            </a:r>
            <a:r>
              <a:rPr lang="ru-RU" altLang="ru-RU" dirty="0" smtClean="0"/>
              <a:t>14.03.2023</a:t>
            </a:r>
            <a:r>
              <a:rPr lang="ru-RU" dirty="0" smtClean="0"/>
              <a:t>) </a:t>
            </a:r>
            <a:endParaRPr lang="ru-RU" dirty="0"/>
          </a:p>
        </p:txBody>
      </p:sp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" name="TextBox 10"/>
          <p:cNvSpPr txBox="1"/>
          <p:nvPr/>
        </p:nvSpPr>
        <p:spPr>
          <a:xfrm>
            <a:off x="4890099" y="3118072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Альметьевский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2" name="TextBox 23"/>
          <p:cNvSpPr txBox="1"/>
          <p:nvPr/>
        </p:nvSpPr>
        <p:spPr>
          <a:xfrm>
            <a:off x="5127702" y="3283236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3" name="TextBox 23"/>
          <p:cNvSpPr txBox="1"/>
          <p:nvPr/>
        </p:nvSpPr>
        <p:spPr>
          <a:xfrm>
            <a:off x="5521171" y="3287945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4" name="Скругленный прямоугольник 43"/>
          <p:cNvSpPr/>
          <p:nvPr/>
        </p:nvSpPr>
        <p:spPr>
          <a:xfrm>
            <a:off x="5764167" y="3471336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 bwMode="auto">
          <a:xfrm>
            <a:off x="4863976" y="3476304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2357,1/826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 bwMode="auto">
          <a:xfrm>
            <a:off x="4864010" y="3640925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28893/208134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712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" y="597850"/>
            <a:ext cx="12190378" cy="62749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" name="TextBox 10"/>
          <p:cNvSpPr txBox="1"/>
          <p:nvPr/>
        </p:nvSpPr>
        <p:spPr>
          <a:xfrm>
            <a:off x="4952206" y="3658394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Бугульминский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6" name="TextBox 23"/>
          <p:cNvSpPr txBox="1"/>
          <p:nvPr/>
        </p:nvSpPr>
        <p:spPr>
          <a:xfrm>
            <a:off x="5206921" y="3857846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38" name="TextBox 23"/>
          <p:cNvSpPr txBox="1"/>
          <p:nvPr/>
        </p:nvSpPr>
        <p:spPr>
          <a:xfrm>
            <a:off x="5600429" y="3862563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39" name="Скругленный прямоугольник 38"/>
          <p:cNvSpPr/>
          <p:nvPr/>
        </p:nvSpPr>
        <p:spPr>
          <a:xfrm>
            <a:off x="5900544" y="4045954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49%</a:t>
            </a:r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5000383" y="4050922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738/489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5000349" y="4215543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16281/100093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Text Box 2"/>
          <p:cNvSpPr txBox="1">
            <a:spLocks noChangeArrowheads="1"/>
          </p:cNvSpPr>
          <p:nvPr/>
        </p:nvSpPr>
        <p:spPr bwMode="auto">
          <a:xfrm>
            <a:off x="35" y="-7903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</a:t>
            </a:r>
            <a:r>
              <a:rPr lang="ru-RU" dirty="0" smtClean="0"/>
              <a:t>ВЕТРА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БУГУЛЬМИНСКОГО </a:t>
            </a:r>
            <a:r>
              <a:rPr lang="ru-RU" dirty="0"/>
              <a:t>РАЙОНА 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(</a:t>
            </a:r>
            <a:r>
              <a:rPr lang="ru-RU" dirty="0"/>
              <a:t>РИСК НАРУШЕНИЯ ЭЛЕКТРОСНАБЖЕНИЯ </a:t>
            </a:r>
            <a:r>
              <a:rPr lang="ru-RU" altLang="ru-RU" dirty="0" smtClean="0"/>
              <a:t>НА 14.03.2023</a:t>
            </a:r>
            <a:r>
              <a:rPr lang="ru-RU" dirty="0" smtClean="0"/>
              <a:t>) </a:t>
            </a:r>
            <a:endParaRPr lang="ru-RU" dirty="0"/>
          </a:p>
        </p:txBody>
      </p:sp>
      <p:sp>
        <p:nvSpPr>
          <p:cNvPr id="43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5217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2"/>
          <a:stretch/>
        </p:blipFill>
        <p:spPr bwMode="auto">
          <a:xfrm>
            <a:off x="-1" y="627434"/>
            <a:ext cx="12175543" cy="6232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" name="TextBox 10"/>
          <p:cNvSpPr txBox="1"/>
          <p:nvPr/>
        </p:nvSpPr>
        <p:spPr>
          <a:xfrm>
            <a:off x="6989329" y="2599337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Бавлинский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3" name="TextBox 23"/>
          <p:cNvSpPr txBox="1"/>
          <p:nvPr/>
        </p:nvSpPr>
        <p:spPr>
          <a:xfrm>
            <a:off x="7226894" y="2764484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</a:p>
        </p:txBody>
      </p:sp>
      <p:sp>
        <p:nvSpPr>
          <p:cNvPr id="44" name="TextBox 23"/>
          <p:cNvSpPr txBox="1"/>
          <p:nvPr/>
        </p:nvSpPr>
        <p:spPr>
          <a:xfrm>
            <a:off x="7620380" y="2769231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15-17</a:t>
            </a:r>
          </a:p>
        </p:txBody>
      </p:sp>
      <p:sp>
        <p:nvSpPr>
          <p:cNvPr id="45" name="Скругленный прямоугольник 44"/>
          <p:cNvSpPr/>
          <p:nvPr/>
        </p:nvSpPr>
        <p:spPr>
          <a:xfrm>
            <a:off x="7863376" y="2952601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 bwMode="auto">
          <a:xfrm>
            <a:off x="6963206" y="2957569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5019" tIns="4169" rIns="75019" bIns="4169" rtlCol="0" anchor="ctr">
            <a:spAutoFit/>
          </a:bodyPr>
          <a:lstStyle/>
          <a:p>
            <a:pPr algn="ctr" defTabSz="1058623"/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740/317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 bwMode="auto">
          <a:xfrm>
            <a:off x="6963181" y="3122190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rtlCol="0" anchor="ctr"/>
          <a:lstStyle/>
          <a:p>
            <a:pPr algn="ctr"/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10133/33899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Text Box 2"/>
          <p:cNvSpPr txBox="1">
            <a:spLocks noChangeArrowheads="1"/>
          </p:cNvSpPr>
          <p:nvPr/>
        </p:nvSpPr>
        <p:spPr bwMode="auto">
          <a:xfrm>
            <a:off x="29" y="-7909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</a:t>
            </a:r>
            <a:r>
              <a:rPr lang="ru-RU" dirty="0" smtClean="0"/>
              <a:t>ВЕТРА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НА </a:t>
            </a:r>
            <a:r>
              <a:rPr lang="ru-RU" dirty="0"/>
              <a:t>ТЕРРИТОРИИ БАВЛИНСКОГО РАЙОНА 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(</a:t>
            </a:r>
            <a:r>
              <a:rPr lang="ru-RU" dirty="0"/>
              <a:t>РИСК НАРУШЕНИЯ ЭЛЕКТРОСНАБЖЕНИЯ </a:t>
            </a:r>
            <a:r>
              <a:rPr lang="ru-RU" altLang="ru-RU" dirty="0" smtClean="0"/>
              <a:t>НА 14.03.2023</a:t>
            </a:r>
            <a:r>
              <a:rPr lang="ru-RU" dirty="0" smtClean="0"/>
              <a:t>) </a:t>
            </a:r>
            <a:endParaRPr lang="ru-RU" dirty="0"/>
          </a:p>
        </p:txBody>
      </p:sp>
      <p:sp>
        <p:nvSpPr>
          <p:cNvPr id="39" name="Rectangle 152"/>
          <p:cNvSpPr>
            <a:spLocks noChangeArrowheads="1"/>
          </p:cNvSpPr>
          <p:nvPr/>
        </p:nvSpPr>
        <p:spPr bwMode="auto">
          <a:xfrm>
            <a:off x="10452705" y="6304530"/>
            <a:ext cx="1727775" cy="538734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 fontAlgn="auto">
              <a:spcAft>
                <a:spcPts val="0"/>
              </a:spcAft>
            </a:pP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ГУ МЧС России по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Республике Татарстан</a:t>
            </a:r>
            <a:endParaRPr lang="ru-RU" altLang="ru-RU" sz="700" i="1" u="sng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АРМ №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15:00  13.03.2023</a:t>
            </a:r>
          </a:p>
          <a:p>
            <a:pPr defTabSz="1727942" fontAlgn="auto">
              <a:spcAft>
                <a:spcPts val="0"/>
              </a:spcAft>
            </a:pP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Исаева А.Р.</a:t>
            </a:r>
            <a:endParaRPr lang="ru-RU" alt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1727942" fontAlgn="auto">
              <a:spcAft>
                <a:spcPts val="0"/>
              </a:spcAft>
            </a:pPr>
            <a:r>
              <a:rPr lang="ru-RU" sz="700" dirty="0">
                <a:solidFill>
                  <a:prstClr val="black"/>
                </a:solidFill>
                <a:cs typeface="Times New Roman" panose="02020603050405020304" pitchFamily="18" charset="0"/>
              </a:rPr>
              <a:t>Тел. </a:t>
            </a:r>
            <a:r>
              <a:rPr lang="ru-RU" sz="7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3621-46-57</a:t>
            </a:r>
            <a:endParaRPr lang="ru-RU" sz="7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83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0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9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133399</TotalTime>
  <Words>2131</Words>
  <Application>Microsoft Office PowerPoint</Application>
  <PresentationFormat>Произвольный</PresentationFormat>
  <Paragraphs>759</Paragraphs>
  <Slides>18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12</vt:i4>
      </vt:variant>
      <vt:variant>
        <vt:lpstr>Заголовки слайдов</vt:lpstr>
      </vt:variant>
      <vt:variant>
        <vt:i4>18</vt:i4>
      </vt:variant>
    </vt:vector>
  </HeadingPairs>
  <TitlesOfParts>
    <vt:vector size="30" baseType="lpstr">
      <vt:lpstr>Поток</vt:lpstr>
      <vt:lpstr>3_Поток</vt:lpstr>
      <vt:lpstr>6_Поток</vt:lpstr>
      <vt:lpstr>2_Поток</vt:lpstr>
      <vt:lpstr>1_Поток</vt:lpstr>
      <vt:lpstr>18_Тема Office</vt:lpstr>
      <vt:lpstr>19_Тема Office</vt:lpstr>
      <vt:lpstr>2_Тема Office</vt:lpstr>
      <vt:lpstr>3_Тема Office</vt:lpstr>
      <vt:lpstr>20_Тема Office</vt:lpstr>
      <vt:lpstr>21_Тема Office</vt:lpstr>
      <vt:lpstr>22_Тема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7787</cp:revision>
  <cp:lastPrinted>2022-04-13T12:15:18Z</cp:lastPrinted>
  <dcterms:created xsi:type="dcterms:W3CDTF">2016-06-03T06:31:21Z</dcterms:created>
  <dcterms:modified xsi:type="dcterms:W3CDTF">2023-03-13T10:07:40Z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